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comment1.xml" ContentType="application/vnd.openxmlformats-officedocument.presentationml.comment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notesMasterIdLst>
    <p:notesMasterId r:id="rId15"/>
  </p:notesMasterIdLst>
  <p:handoutMasterIdLst>
    <p:handoutMasterId r:id="rId16"/>
  </p:handoutMasterIdLst>
  <p:sldIdLst>
    <p:sldId id="282" r:id="rId2"/>
    <p:sldId id="319" r:id="rId3"/>
    <p:sldId id="312" r:id="rId4"/>
    <p:sldId id="327" r:id="rId5"/>
    <p:sldId id="331" r:id="rId6"/>
    <p:sldId id="329" r:id="rId7"/>
    <p:sldId id="332" r:id="rId8"/>
    <p:sldId id="328" r:id="rId9"/>
    <p:sldId id="326" r:id="rId10"/>
    <p:sldId id="315" r:id="rId11"/>
    <p:sldId id="330" r:id="rId12"/>
    <p:sldId id="366" r:id="rId13"/>
    <p:sldId id="294" r:id="rId1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1pPr>
    <a:lvl2pPr marL="0" marR="0" indent="457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2pPr>
    <a:lvl3pPr marL="0" marR="0" indent="914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3pPr>
    <a:lvl4pPr marL="0" marR="0" indent="1371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4pPr>
    <a:lvl5pPr marL="0" marR="0" indent="18288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5pPr>
    <a:lvl6pPr marL="0" marR="0" indent="22860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6pPr>
    <a:lvl7pPr marL="0" marR="0" indent="2743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7pPr>
    <a:lvl8pPr marL="0" marR="0" indent="3200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8pPr>
    <a:lvl9pPr marL="0" marR="0" indent="3657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guide id="3" orient="horz" pos="2126">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umide Popoola" initials="OP" lastIdx="5" clrIdx="0">
    <p:extLst>
      <p:ext uri="{19B8F6BF-5375-455C-9EA6-DF929625EA0E}">
        <p15:presenceInfo xmlns:p15="http://schemas.microsoft.com/office/powerpoint/2012/main" userId="S::ylw376@qmul.ac.uk::00ff9f01-3499-426e-b3a1-043f2666a3e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496E2"/>
    <a:srgbClr val="17336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886A99-4E16-4F96-AB19-62DBE75B820B}" v="13" dt="2023-08-11T15:01:26.17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03"/>
  </p:normalViewPr>
  <p:slideViewPr>
    <p:cSldViewPr snapToGrid="0">
      <p:cViewPr varScale="1">
        <p:scale>
          <a:sx n="62" d="100"/>
          <a:sy n="62" d="100"/>
        </p:scale>
        <p:origin x="88" y="56"/>
      </p:cViewPr>
      <p:guideLst>
        <p:guide orient="horz" pos="2137"/>
        <p:guide pos="3840"/>
        <p:guide orient="horz" pos="2126"/>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5-06T01:07:03.251" idx="4">
    <p:pos x="10" y="10"/>
    <p:text>Might need to explain "your own voice"</p:text>
  </p:cm>
</p:cmLst>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5.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2.png"/><Relationship Id="rId7" Type="http://schemas.openxmlformats.org/officeDocument/2006/relationships/image" Target="../media/image15.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4.svg"/><Relationship Id="rId5" Type="http://schemas.openxmlformats.org/officeDocument/2006/relationships/image" Target="../media/image23.png"/><Relationship Id="rId4" Type="http://schemas.openxmlformats.org/officeDocument/2006/relationships/image" Target="../media/image33.svg"/></Relationships>
</file>

<file path=ppt/diagrams/_rels/data6.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15.png"/><Relationship Id="rId12" Type="http://schemas.openxmlformats.org/officeDocument/2006/relationships/image" Target="../media/image42.sv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0.svg"/><Relationship Id="rId11" Type="http://schemas.openxmlformats.org/officeDocument/2006/relationships/image" Target="../media/image41.png"/><Relationship Id="rId5" Type="http://schemas.openxmlformats.org/officeDocument/2006/relationships/image" Target="../media/image30.png"/><Relationship Id="rId10" Type="http://schemas.openxmlformats.org/officeDocument/2006/relationships/image" Target="../media/image24.svg"/><Relationship Id="rId4" Type="http://schemas.openxmlformats.org/officeDocument/2006/relationships/image" Target="../media/image39.svg"/><Relationship Id="rId9" Type="http://schemas.openxmlformats.org/officeDocument/2006/relationships/image" Target="../media/image23.png"/><Relationship Id="rId14" Type="http://schemas.openxmlformats.org/officeDocument/2006/relationships/image" Target="../media/image44.svg"/></Relationships>
</file>

<file path=ppt/diagrams/_rels/data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ata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5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2.png"/><Relationship Id="rId7" Type="http://schemas.openxmlformats.org/officeDocument/2006/relationships/image" Target="../media/image15.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4.svg"/><Relationship Id="rId5" Type="http://schemas.openxmlformats.org/officeDocument/2006/relationships/image" Target="../media/image23.png"/><Relationship Id="rId4" Type="http://schemas.openxmlformats.org/officeDocument/2006/relationships/image" Target="../media/image33.svg"/></Relationships>
</file>

<file path=ppt/diagrams/_rels/drawing6.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15.png"/><Relationship Id="rId12" Type="http://schemas.openxmlformats.org/officeDocument/2006/relationships/image" Target="../media/image42.sv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0.svg"/><Relationship Id="rId11" Type="http://schemas.openxmlformats.org/officeDocument/2006/relationships/image" Target="../media/image41.png"/><Relationship Id="rId5" Type="http://schemas.openxmlformats.org/officeDocument/2006/relationships/image" Target="../media/image30.png"/><Relationship Id="rId10" Type="http://schemas.openxmlformats.org/officeDocument/2006/relationships/image" Target="../media/image24.svg"/><Relationship Id="rId4" Type="http://schemas.openxmlformats.org/officeDocument/2006/relationships/image" Target="../media/image39.svg"/><Relationship Id="rId9" Type="http://schemas.openxmlformats.org/officeDocument/2006/relationships/image" Target="../media/image23.png"/><Relationship Id="rId14" Type="http://schemas.openxmlformats.org/officeDocument/2006/relationships/image" Target="../media/image44.svg"/></Relationships>
</file>

<file path=ppt/diagrams/_rels/drawing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rawing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5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410112-9CB7-4602-8C36-A6B64CDF554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A653777-0B49-48C0-8E79-A544949EFCB1}">
      <dgm:prSet/>
      <dgm:spPr/>
      <dgm:t>
        <a:bodyPr/>
        <a:lstStyle/>
        <a:p>
          <a:pPr>
            <a:lnSpc>
              <a:spcPct val="100000"/>
            </a:lnSpc>
          </a:pPr>
          <a:r>
            <a:rPr lang="en-US"/>
            <a:t>Understand the importance of being selective in what you read for revision.</a:t>
          </a:r>
        </a:p>
      </dgm:t>
    </dgm:pt>
    <dgm:pt modelId="{AB2530E2-621B-4105-AAFE-B410F11FBE56}" type="parTrans" cxnId="{EED4EDF8-253E-4464-9C2A-1CA9034705AD}">
      <dgm:prSet/>
      <dgm:spPr/>
      <dgm:t>
        <a:bodyPr/>
        <a:lstStyle/>
        <a:p>
          <a:endParaRPr lang="en-US"/>
        </a:p>
      </dgm:t>
    </dgm:pt>
    <dgm:pt modelId="{88D8F850-4AC6-476D-B766-5C337430A555}" type="sibTrans" cxnId="{EED4EDF8-253E-4464-9C2A-1CA9034705AD}">
      <dgm:prSet/>
      <dgm:spPr/>
      <dgm:t>
        <a:bodyPr/>
        <a:lstStyle/>
        <a:p>
          <a:endParaRPr lang="en-US"/>
        </a:p>
      </dgm:t>
    </dgm:pt>
    <dgm:pt modelId="{240BB094-A81D-4581-9D3C-D8E53EA1CC32}">
      <dgm:prSet/>
      <dgm:spPr/>
      <dgm:t>
        <a:bodyPr/>
        <a:lstStyle/>
        <a:p>
          <a:pPr>
            <a:lnSpc>
              <a:spcPct val="100000"/>
            </a:lnSpc>
          </a:pPr>
          <a:r>
            <a:rPr lang="en-US"/>
            <a:t>Reflect on why we make notes as part of reading and revision</a:t>
          </a:r>
        </a:p>
      </dgm:t>
    </dgm:pt>
    <dgm:pt modelId="{7ABB7D89-CFC9-486F-A4E5-1F80470F40E9}" type="parTrans" cxnId="{0CCCCB6F-0320-4C1B-8477-EE7A90E0FFC6}">
      <dgm:prSet/>
      <dgm:spPr/>
      <dgm:t>
        <a:bodyPr/>
        <a:lstStyle/>
        <a:p>
          <a:endParaRPr lang="en-US"/>
        </a:p>
      </dgm:t>
    </dgm:pt>
    <dgm:pt modelId="{EA3FDFD6-4BDE-4C36-ACA1-32889EC60775}" type="sibTrans" cxnId="{0CCCCB6F-0320-4C1B-8477-EE7A90E0FFC6}">
      <dgm:prSet/>
      <dgm:spPr/>
      <dgm:t>
        <a:bodyPr/>
        <a:lstStyle/>
        <a:p>
          <a:endParaRPr lang="en-US"/>
        </a:p>
      </dgm:t>
    </dgm:pt>
    <dgm:pt modelId="{CC746D0D-0994-412E-B63A-87AD6C7144F6}">
      <dgm:prSet/>
      <dgm:spPr/>
      <dgm:t>
        <a:bodyPr/>
        <a:lstStyle/>
        <a:p>
          <a:pPr>
            <a:lnSpc>
              <a:spcPct val="100000"/>
            </a:lnSpc>
          </a:pPr>
          <a:r>
            <a:rPr lang="en-US"/>
            <a:t>Apply strategies to make your note-making more effective</a:t>
          </a:r>
        </a:p>
      </dgm:t>
    </dgm:pt>
    <dgm:pt modelId="{39E9C85C-8004-4C7B-B5AD-99F4DF0BA4FA}" type="parTrans" cxnId="{515BE5A5-09C5-417F-976E-0F97C2178624}">
      <dgm:prSet/>
      <dgm:spPr/>
      <dgm:t>
        <a:bodyPr/>
        <a:lstStyle/>
        <a:p>
          <a:endParaRPr lang="en-US"/>
        </a:p>
      </dgm:t>
    </dgm:pt>
    <dgm:pt modelId="{B758D66A-C21F-4979-B55D-585DA4B8AAA0}" type="sibTrans" cxnId="{515BE5A5-09C5-417F-976E-0F97C2178624}">
      <dgm:prSet/>
      <dgm:spPr/>
      <dgm:t>
        <a:bodyPr/>
        <a:lstStyle/>
        <a:p>
          <a:endParaRPr lang="en-US"/>
        </a:p>
      </dgm:t>
    </dgm:pt>
    <dgm:pt modelId="{6EE84AC6-EEBE-4D80-9490-183297D2928B}" type="pres">
      <dgm:prSet presAssocID="{F3410112-9CB7-4602-8C36-A6B64CDF5541}" presName="root" presStyleCnt="0">
        <dgm:presLayoutVars>
          <dgm:dir/>
          <dgm:resizeHandles val="exact"/>
        </dgm:presLayoutVars>
      </dgm:prSet>
      <dgm:spPr/>
    </dgm:pt>
    <dgm:pt modelId="{DB51CBFE-F6D9-492D-840E-2ADAAF076F0E}" type="pres">
      <dgm:prSet presAssocID="{8A653777-0B49-48C0-8E79-A544949EFCB1}" presName="compNode" presStyleCnt="0"/>
      <dgm:spPr/>
    </dgm:pt>
    <dgm:pt modelId="{E10322B9-EB88-475B-8564-02B94C69CB66}" type="pres">
      <dgm:prSet presAssocID="{8A653777-0B49-48C0-8E79-A544949EFCB1}" presName="bgRect" presStyleLbl="bgShp" presStyleIdx="0" presStyleCnt="3"/>
      <dgm:spPr/>
    </dgm:pt>
    <dgm:pt modelId="{2DF67548-C154-4203-8CB9-8AFDCF0661F7}" type="pres">
      <dgm:prSet presAssocID="{8A653777-0B49-48C0-8E79-A544949EFCB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A8591AF9-A351-4A30-94D9-C9E4754B560F}" type="pres">
      <dgm:prSet presAssocID="{8A653777-0B49-48C0-8E79-A544949EFCB1}" presName="spaceRect" presStyleCnt="0"/>
      <dgm:spPr/>
    </dgm:pt>
    <dgm:pt modelId="{8AAF4D78-478A-4EEE-90EE-29361C8A320A}" type="pres">
      <dgm:prSet presAssocID="{8A653777-0B49-48C0-8E79-A544949EFCB1}" presName="parTx" presStyleLbl="revTx" presStyleIdx="0" presStyleCnt="3">
        <dgm:presLayoutVars>
          <dgm:chMax val="0"/>
          <dgm:chPref val="0"/>
        </dgm:presLayoutVars>
      </dgm:prSet>
      <dgm:spPr/>
    </dgm:pt>
    <dgm:pt modelId="{3121808F-BE2F-4B66-BC08-5DD415E41CC2}" type="pres">
      <dgm:prSet presAssocID="{88D8F850-4AC6-476D-B766-5C337430A555}" presName="sibTrans" presStyleCnt="0"/>
      <dgm:spPr/>
    </dgm:pt>
    <dgm:pt modelId="{7FF12067-D451-461D-BFD6-11F0E4C7A4BB}" type="pres">
      <dgm:prSet presAssocID="{240BB094-A81D-4581-9D3C-D8E53EA1CC32}" presName="compNode" presStyleCnt="0"/>
      <dgm:spPr/>
    </dgm:pt>
    <dgm:pt modelId="{54889036-2473-490F-B328-845E0569D006}" type="pres">
      <dgm:prSet presAssocID="{240BB094-A81D-4581-9D3C-D8E53EA1CC32}" presName="bgRect" presStyleLbl="bgShp" presStyleIdx="1" presStyleCnt="3"/>
      <dgm:spPr/>
    </dgm:pt>
    <dgm:pt modelId="{752FA65A-2476-4104-9858-C5615E12C143}" type="pres">
      <dgm:prSet presAssocID="{240BB094-A81D-4581-9D3C-D8E53EA1CC3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encil"/>
        </a:ext>
      </dgm:extLst>
    </dgm:pt>
    <dgm:pt modelId="{468C9651-F032-4494-ABCB-815B51A77790}" type="pres">
      <dgm:prSet presAssocID="{240BB094-A81D-4581-9D3C-D8E53EA1CC32}" presName="spaceRect" presStyleCnt="0"/>
      <dgm:spPr/>
    </dgm:pt>
    <dgm:pt modelId="{768DFA81-267C-4902-9A20-3508AE9A922C}" type="pres">
      <dgm:prSet presAssocID="{240BB094-A81D-4581-9D3C-D8E53EA1CC32}" presName="parTx" presStyleLbl="revTx" presStyleIdx="1" presStyleCnt="3">
        <dgm:presLayoutVars>
          <dgm:chMax val="0"/>
          <dgm:chPref val="0"/>
        </dgm:presLayoutVars>
      </dgm:prSet>
      <dgm:spPr/>
    </dgm:pt>
    <dgm:pt modelId="{C378EF8E-2575-4A59-B705-0D7AFBD0B8C4}" type="pres">
      <dgm:prSet presAssocID="{EA3FDFD6-4BDE-4C36-ACA1-32889EC60775}" presName="sibTrans" presStyleCnt="0"/>
      <dgm:spPr/>
    </dgm:pt>
    <dgm:pt modelId="{F1BD4C25-9A2D-4D6C-B715-278326300DF1}" type="pres">
      <dgm:prSet presAssocID="{CC746D0D-0994-412E-B63A-87AD6C7144F6}" presName="compNode" presStyleCnt="0"/>
      <dgm:spPr/>
    </dgm:pt>
    <dgm:pt modelId="{512BC2F4-77D0-417E-A9CF-23E724E9D61D}" type="pres">
      <dgm:prSet presAssocID="{CC746D0D-0994-412E-B63A-87AD6C7144F6}" presName="bgRect" presStyleLbl="bgShp" presStyleIdx="2" presStyleCnt="3"/>
      <dgm:spPr/>
    </dgm:pt>
    <dgm:pt modelId="{58345FA1-3258-4DB0-887C-0C12C61518EA}" type="pres">
      <dgm:prSet presAssocID="{CC746D0D-0994-412E-B63A-87AD6C7144F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usic Note"/>
        </a:ext>
      </dgm:extLst>
    </dgm:pt>
    <dgm:pt modelId="{67BB58D1-7CA0-4D05-8FF4-D62AF69F3545}" type="pres">
      <dgm:prSet presAssocID="{CC746D0D-0994-412E-B63A-87AD6C7144F6}" presName="spaceRect" presStyleCnt="0"/>
      <dgm:spPr/>
    </dgm:pt>
    <dgm:pt modelId="{78F6E507-CEEB-420E-8897-EC59B9D5C3BF}" type="pres">
      <dgm:prSet presAssocID="{CC746D0D-0994-412E-B63A-87AD6C7144F6}" presName="parTx" presStyleLbl="revTx" presStyleIdx="2" presStyleCnt="3">
        <dgm:presLayoutVars>
          <dgm:chMax val="0"/>
          <dgm:chPref val="0"/>
        </dgm:presLayoutVars>
      </dgm:prSet>
      <dgm:spPr/>
    </dgm:pt>
  </dgm:ptLst>
  <dgm:cxnLst>
    <dgm:cxn modelId="{2A1C5837-7D5D-4644-9AE5-4EDA9DE94968}" type="presOf" srcId="{F3410112-9CB7-4602-8C36-A6B64CDF5541}" destId="{6EE84AC6-EEBE-4D80-9490-183297D2928B}" srcOrd="0" destOrd="0" presId="urn:microsoft.com/office/officeart/2018/2/layout/IconVerticalSolidList"/>
    <dgm:cxn modelId="{0CCCCB6F-0320-4C1B-8477-EE7A90E0FFC6}" srcId="{F3410112-9CB7-4602-8C36-A6B64CDF5541}" destId="{240BB094-A81D-4581-9D3C-D8E53EA1CC32}" srcOrd="1" destOrd="0" parTransId="{7ABB7D89-CFC9-486F-A4E5-1F80470F40E9}" sibTransId="{EA3FDFD6-4BDE-4C36-ACA1-32889EC60775}"/>
    <dgm:cxn modelId="{25E10182-DEA1-4A80-944D-B3D10E21BDA4}" type="presOf" srcId="{240BB094-A81D-4581-9D3C-D8E53EA1CC32}" destId="{768DFA81-267C-4902-9A20-3508AE9A922C}" srcOrd="0" destOrd="0" presId="urn:microsoft.com/office/officeart/2018/2/layout/IconVerticalSolidList"/>
    <dgm:cxn modelId="{515BE5A5-09C5-417F-976E-0F97C2178624}" srcId="{F3410112-9CB7-4602-8C36-A6B64CDF5541}" destId="{CC746D0D-0994-412E-B63A-87AD6C7144F6}" srcOrd="2" destOrd="0" parTransId="{39E9C85C-8004-4C7B-B5AD-99F4DF0BA4FA}" sibTransId="{B758D66A-C21F-4979-B55D-585DA4B8AAA0}"/>
    <dgm:cxn modelId="{86FB72A7-97FA-4874-8443-C66159FC76D7}" type="presOf" srcId="{CC746D0D-0994-412E-B63A-87AD6C7144F6}" destId="{78F6E507-CEEB-420E-8897-EC59B9D5C3BF}" srcOrd="0" destOrd="0" presId="urn:microsoft.com/office/officeart/2018/2/layout/IconVerticalSolidList"/>
    <dgm:cxn modelId="{E301E6CA-8222-4521-9251-5ADA3C40D100}" type="presOf" srcId="{8A653777-0B49-48C0-8E79-A544949EFCB1}" destId="{8AAF4D78-478A-4EEE-90EE-29361C8A320A}" srcOrd="0" destOrd="0" presId="urn:microsoft.com/office/officeart/2018/2/layout/IconVerticalSolidList"/>
    <dgm:cxn modelId="{EED4EDF8-253E-4464-9C2A-1CA9034705AD}" srcId="{F3410112-9CB7-4602-8C36-A6B64CDF5541}" destId="{8A653777-0B49-48C0-8E79-A544949EFCB1}" srcOrd="0" destOrd="0" parTransId="{AB2530E2-621B-4105-AAFE-B410F11FBE56}" sibTransId="{88D8F850-4AC6-476D-B766-5C337430A555}"/>
    <dgm:cxn modelId="{8CB23DC5-59F4-4E78-BAC1-A33423E0DE64}" type="presParOf" srcId="{6EE84AC6-EEBE-4D80-9490-183297D2928B}" destId="{DB51CBFE-F6D9-492D-840E-2ADAAF076F0E}" srcOrd="0" destOrd="0" presId="urn:microsoft.com/office/officeart/2018/2/layout/IconVerticalSolidList"/>
    <dgm:cxn modelId="{259ABA96-72BC-4DBB-BF9F-181D9026A198}" type="presParOf" srcId="{DB51CBFE-F6D9-492D-840E-2ADAAF076F0E}" destId="{E10322B9-EB88-475B-8564-02B94C69CB66}" srcOrd="0" destOrd="0" presId="urn:microsoft.com/office/officeart/2018/2/layout/IconVerticalSolidList"/>
    <dgm:cxn modelId="{3E765E8C-D19D-4D52-A0B6-959D4D711533}" type="presParOf" srcId="{DB51CBFE-F6D9-492D-840E-2ADAAF076F0E}" destId="{2DF67548-C154-4203-8CB9-8AFDCF0661F7}" srcOrd="1" destOrd="0" presId="urn:microsoft.com/office/officeart/2018/2/layout/IconVerticalSolidList"/>
    <dgm:cxn modelId="{A2FD2EFE-7108-432C-8CEE-8A35F6133188}" type="presParOf" srcId="{DB51CBFE-F6D9-492D-840E-2ADAAF076F0E}" destId="{A8591AF9-A351-4A30-94D9-C9E4754B560F}" srcOrd="2" destOrd="0" presId="urn:microsoft.com/office/officeart/2018/2/layout/IconVerticalSolidList"/>
    <dgm:cxn modelId="{13B42465-E822-42A2-80D3-9579A604E174}" type="presParOf" srcId="{DB51CBFE-F6D9-492D-840E-2ADAAF076F0E}" destId="{8AAF4D78-478A-4EEE-90EE-29361C8A320A}" srcOrd="3" destOrd="0" presId="urn:microsoft.com/office/officeart/2018/2/layout/IconVerticalSolidList"/>
    <dgm:cxn modelId="{7534D34D-B0CA-46E9-B4A4-5BB79B019699}" type="presParOf" srcId="{6EE84AC6-EEBE-4D80-9490-183297D2928B}" destId="{3121808F-BE2F-4B66-BC08-5DD415E41CC2}" srcOrd="1" destOrd="0" presId="urn:microsoft.com/office/officeart/2018/2/layout/IconVerticalSolidList"/>
    <dgm:cxn modelId="{79DC7667-8E84-46F8-AE3B-BBF1928D61C9}" type="presParOf" srcId="{6EE84AC6-EEBE-4D80-9490-183297D2928B}" destId="{7FF12067-D451-461D-BFD6-11F0E4C7A4BB}" srcOrd="2" destOrd="0" presId="urn:microsoft.com/office/officeart/2018/2/layout/IconVerticalSolidList"/>
    <dgm:cxn modelId="{9E26A1BF-55EC-4175-A205-071C27ADA416}" type="presParOf" srcId="{7FF12067-D451-461D-BFD6-11F0E4C7A4BB}" destId="{54889036-2473-490F-B328-845E0569D006}" srcOrd="0" destOrd="0" presId="urn:microsoft.com/office/officeart/2018/2/layout/IconVerticalSolidList"/>
    <dgm:cxn modelId="{6F0357DB-6E06-4500-9D2F-50C2D9439F1E}" type="presParOf" srcId="{7FF12067-D451-461D-BFD6-11F0E4C7A4BB}" destId="{752FA65A-2476-4104-9858-C5615E12C143}" srcOrd="1" destOrd="0" presId="urn:microsoft.com/office/officeart/2018/2/layout/IconVerticalSolidList"/>
    <dgm:cxn modelId="{ACF04087-DC5D-4BFA-8569-887ED910DF6F}" type="presParOf" srcId="{7FF12067-D451-461D-BFD6-11F0E4C7A4BB}" destId="{468C9651-F032-4494-ABCB-815B51A77790}" srcOrd="2" destOrd="0" presId="urn:microsoft.com/office/officeart/2018/2/layout/IconVerticalSolidList"/>
    <dgm:cxn modelId="{423CC2D9-7075-47CF-A9FD-5B5B94ADAAF4}" type="presParOf" srcId="{7FF12067-D451-461D-BFD6-11F0E4C7A4BB}" destId="{768DFA81-267C-4902-9A20-3508AE9A922C}" srcOrd="3" destOrd="0" presId="urn:microsoft.com/office/officeart/2018/2/layout/IconVerticalSolidList"/>
    <dgm:cxn modelId="{8A815C5D-4637-4B6C-A432-251BACF811F8}" type="presParOf" srcId="{6EE84AC6-EEBE-4D80-9490-183297D2928B}" destId="{C378EF8E-2575-4A59-B705-0D7AFBD0B8C4}" srcOrd="3" destOrd="0" presId="urn:microsoft.com/office/officeart/2018/2/layout/IconVerticalSolidList"/>
    <dgm:cxn modelId="{412AC40E-5CC4-420C-BD81-6E2CCB2C9F06}" type="presParOf" srcId="{6EE84AC6-EEBE-4D80-9490-183297D2928B}" destId="{F1BD4C25-9A2D-4D6C-B715-278326300DF1}" srcOrd="4" destOrd="0" presId="urn:microsoft.com/office/officeart/2018/2/layout/IconVerticalSolidList"/>
    <dgm:cxn modelId="{7DD374A1-2606-4B61-9AD3-5A1FB7E4ED0D}" type="presParOf" srcId="{F1BD4C25-9A2D-4D6C-B715-278326300DF1}" destId="{512BC2F4-77D0-417E-A9CF-23E724E9D61D}" srcOrd="0" destOrd="0" presId="urn:microsoft.com/office/officeart/2018/2/layout/IconVerticalSolidList"/>
    <dgm:cxn modelId="{F8CA09B8-30F1-4360-9015-334FABB106B6}" type="presParOf" srcId="{F1BD4C25-9A2D-4D6C-B715-278326300DF1}" destId="{58345FA1-3258-4DB0-887C-0C12C61518EA}" srcOrd="1" destOrd="0" presId="urn:microsoft.com/office/officeart/2018/2/layout/IconVerticalSolidList"/>
    <dgm:cxn modelId="{B264E8A6-6770-4865-BC98-FF82F74A559B}" type="presParOf" srcId="{F1BD4C25-9A2D-4D6C-B715-278326300DF1}" destId="{67BB58D1-7CA0-4D05-8FF4-D62AF69F3545}" srcOrd="2" destOrd="0" presId="urn:microsoft.com/office/officeart/2018/2/layout/IconVerticalSolidList"/>
    <dgm:cxn modelId="{8AF7B6A6-3A9C-4AAD-A84A-D7F11E4838F0}" type="presParOf" srcId="{F1BD4C25-9A2D-4D6C-B715-278326300DF1}" destId="{78F6E507-CEEB-420E-8897-EC59B9D5C3B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E0BB43-0B40-4FBB-B829-0CBA4FF588A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CF52E43-5233-4AE3-9868-1C1AEF077548}">
      <dgm:prSet/>
      <dgm:spPr/>
      <dgm:t>
        <a:bodyPr/>
        <a:lstStyle/>
        <a:p>
          <a:pPr>
            <a:lnSpc>
              <a:spcPct val="100000"/>
            </a:lnSpc>
          </a:pPr>
          <a:r>
            <a:rPr lang="en-US"/>
            <a:t>Reading is usually the most time-consuming aspect of exam prep. So it’s important to do it </a:t>
          </a:r>
          <a:r>
            <a:rPr lang="en-US" b="1"/>
            <a:t>selectively</a:t>
          </a:r>
          <a:r>
            <a:rPr lang="en-US"/>
            <a:t>.</a:t>
          </a:r>
        </a:p>
      </dgm:t>
    </dgm:pt>
    <dgm:pt modelId="{999FA75E-29F7-4E99-9191-B2C82F84291B}" type="parTrans" cxnId="{78EDC492-69FA-4980-A0FB-916063F596AD}">
      <dgm:prSet/>
      <dgm:spPr/>
      <dgm:t>
        <a:bodyPr/>
        <a:lstStyle/>
        <a:p>
          <a:endParaRPr lang="en-US"/>
        </a:p>
      </dgm:t>
    </dgm:pt>
    <dgm:pt modelId="{7990F47F-E364-4F33-8520-088A2351AE73}" type="sibTrans" cxnId="{78EDC492-69FA-4980-A0FB-916063F596AD}">
      <dgm:prSet/>
      <dgm:spPr/>
      <dgm:t>
        <a:bodyPr/>
        <a:lstStyle/>
        <a:p>
          <a:endParaRPr lang="en-US"/>
        </a:p>
      </dgm:t>
    </dgm:pt>
    <dgm:pt modelId="{9705B33E-A55E-4750-A0B8-86AF36AFA3FA}">
      <dgm:prSet/>
      <dgm:spPr/>
      <dgm:t>
        <a:bodyPr/>
        <a:lstStyle/>
        <a:p>
          <a:pPr>
            <a:lnSpc>
              <a:spcPct val="100000"/>
            </a:lnSpc>
          </a:pPr>
          <a:r>
            <a:rPr lang="en-US"/>
            <a:t>Generally, you should be reading to </a:t>
          </a:r>
          <a:r>
            <a:rPr lang="en-US" b="1"/>
            <a:t>consolidate knowledge</a:t>
          </a:r>
          <a:r>
            <a:rPr lang="en-US"/>
            <a:t> and </a:t>
          </a:r>
          <a:r>
            <a:rPr lang="en-US" b="1"/>
            <a:t>fill-in small gaps.</a:t>
          </a:r>
          <a:endParaRPr lang="en-US"/>
        </a:p>
      </dgm:t>
    </dgm:pt>
    <dgm:pt modelId="{5CF0F6A1-3850-4193-8F68-8690C2DF9C27}" type="parTrans" cxnId="{CDB3F362-2591-48A8-B73B-87AB3DFE9289}">
      <dgm:prSet/>
      <dgm:spPr/>
      <dgm:t>
        <a:bodyPr/>
        <a:lstStyle/>
        <a:p>
          <a:endParaRPr lang="en-US"/>
        </a:p>
      </dgm:t>
    </dgm:pt>
    <dgm:pt modelId="{D443FCF1-4C1E-4362-A5BF-32A88CF39A50}" type="sibTrans" cxnId="{CDB3F362-2591-48A8-B73B-87AB3DFE9289}">
      <dgm:prSet/>
      <dgm:spPr/>
      <dgm:t>
        <a:bodyPr/>
        <a:lstStyle/>
        <a:p>
          <a:endParaRPr lang="en-US"/>
        </a:p>
      </dgm:t>
    </dgm:pt>
    <dgm:pt modelId="{2B79F5E9-37E9-470F-919C-23DD42A9EFF5}">
      <dgm:prSet/>
      <dgm:spPr/>
      <dgm:t>
        <a:bodyPr/>
        <a:lstStyle/>
        <a:p>
          <a:pPr>
            <a:lnSpc>
              <a:spcPct val="100000"/>
            </a:lnSpc>
          </a:pPr>
          <a:r>
            <a:rPr lang="en-US"/>
            <a:t>Useful readings include: lecture notes, textbook excerpts, encyclopedia articles on topics that will come up in your exam and review articles in journals.</a:t>
          </a:r>
        </a:p>
      </dgm:t>
    </dgm:pt>
    <dgm:pt modelId="{7007AE66-F718-4D03-ABE1-977647E11679}" type="parTrans" cxnId="{C84A84D3-93FB-4467-B760-1A4569F821E2}">
      <dgm:prSet/>
      <dgm:spPr/>
      <dgm:t>
        <a:bodyPr/>
        <a:lstStyle/>
        <a:p>
          <a:endParaRPr lang="en-US"/>
        </a:p>
      </dgm:t>
    </dgm:pt>
    <dgm:pt modelId="{28FAA7B2-2082-48F7-B2B0-DDEAD0D7CA01}" type="sibTrans" cxnId="{C84A84D3-93FB-4467-B760-1A4569F821E2}">
      <dgm:prSet/>
      <dgm:spPr/>
      <dgm:t>
        <a:bodyPr/>
        <a:lstStyle/>
        <a:p>
          <a:endParaRPr lang="en-US"/>
        </a:p>
      </dgm:t>
    </dgm:pt>
    <dgm:pt modelId="{22C3D8AE-7C41-4004-B895-B0B2FE92711E}">
      <dgm:prSet/>
      <dgm:spPr/>
      <dgm:t>
        <a:bodyPr/>
        <a:lstStyle/>
        <a:p>
          <a:pPr>
            <a:lnSpc>
              <a:spcPct val="100000"/>
            </a:lnSpc>
          </a:pPr>
          <a:r>
            <a:rPr lang="en-US"/>
            <a:t>These are useful formats because they are </a:t>
          </a:r>
          <a:r>
            <a:rPr lang="en-US" b="1"/>
            <a:t>information-dense</a:t>
          </a:r>
          <a:r>
            <a:rPr lang="en-US"/>
            <a:t> and tend to </a:t>
          </a:r>
          <a:r>
            <a:rPr lang="en-US" b="1"/>
            <a:t>cover broad aspects of a subject</a:t>
          </a:r>
          <a:r>
            <a:rPr lang="en-US"/>
            <a:t> quite succinctly.</a:t>
          </a:r>
        </a:p>
      </dgm:t>
    </dgm:pt>
    <dgm:pt modelId="{76D34D1B-8410-4AD1-BFA7-ED90A08D220F}" type="parTrans" cxnId="{1B0178F8-4D92-40D3-AC66-83311BDA0A2E}">
      <dgm:prSet/>
      <dgm:spPr/>
      <dgm:t>
        <a:bodyPr/>
        <a:lstStyle/>
        <a:p>
          <a:endParaRPr lang="en-US"/>
        </a:p>
      </dgm:t>
    </dgm:pt>
    <dgm:pt modelId="{4565D402-A45C-406F-AD0E-D0B01B0398B9}" type="sibTrans" cxnId="{1B0178F8-4D92-40D3-AC66-83311BDA0A2E}">
      <dgm:prSet/>
      <dgm:spPr/>
      <dgm:t>
        <a:bodyPr/>
        <a:lstStyle/>
        <a:p>
          <a:endParaRPr lang="en-US"/>
        </a:p>
      </dgm:t>
    </dgm:pt>
    <dgm:pt modelId="{15419F97-C2FD-4AB1-9914-0070FA7413D5}" type="pres">
      <dgm:prSet presAssocID="{CDE0BB43-0B40-4FBB-B829-0CBA4FF588A3}" presName="root" presStyleCnt="0">
        <dgm:presLayoutVars>
          <dgm:dir/>
          <dgm:resizeHandles val="exact"/>
        </dgm:presLayoutVars>
      </dgm:prSet>
      <dgm:spPr/>
    </dgm:pt>
    <dgm:pt modelId="{A121B238-9F91-4C9C-86DB-C12415A22568}" type="pres">
      <dgm:prSet presAssocID="{8CF52E43-5233-4AE3-9868-1C1AEF077548}" presName="compNode" presStyleCnt="0"/>
      <dgm:spPr/>
    </dgm:pt>
    <dgm:pt modelId="{C11F4DAE-2A53-4570-9D8C-DEFA0ACB5ED5}" type="pres">
      <dgm:prSet presAssocID="{8CF52E43-5233-4AE3-9868-1C1AEF077548}" presName="bgRect" presStyleLbl="bgShp" presStyleIdx="0" presStyleCnt="4"/>
      <dgm:spPr/>
    </dgm:pt>
    <dgm:pt modelId="{51E85D17-3713-4DD8-87AC-8C14DEBB16E9}" type="pres">
      <dgm:prSet presAssocID="{8CF52E43-5233-4AE3-9868-1C1AEF07754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102ABB35-78F5-4555-9B81-97CF775E33A0}" type="pres">
      <dgm:prSet presAssocID="{8CF52E43-5233-4AE3-9868-1C1AEF077548}" presName="spaceRect" presStyleCnt="0"/>
      <dgm:spPr/>
    </dgm:pt>
    <dgm:pt modelId="{1FA27E8F-276B-487B-BB61-6BF7531452AE}" type="pres">
      <dgm:prSet presAssocID="{8CF52E43-5233-4AE3-9868-1C1AEF077548}" presName="parTx" presStyleLbl="revTx" presStyleIdx="0" presStyleCnt="4">
        <dgm:presLayoutVars>
          <dgm:chMax val="0"/>
          <dgm:chPref val="0"/>
        </dgm:presLayoutVars>
      </dgm:prSet>
      <dgm:spPr/>
    </dgm:pt>
    <dgm:pt modelId="{8FF67B1E-1FCF-437A-A40A-47809ADF95A4}" type="pres">
      <dgm:prSet presAssocID="{7990F47F-E364-4F33-8520-088A2351AE73}" presName="sibTrans" presStyleCnt="0"/>
      <dgm:spPr/>
    </dgm:pt>
    <dgm:pt modelId="{6CDD2B62-A6DE-4009-9A5E-200F0CB889C0}" type="pres">
      <dgm:prSet presAssocID="{9705B33E-A55E-4750-A0B8-86AF36AFA3FA}" presName="compNode" presStyleCnt="0"/>
      <dgm:spPr/>
    </dgm:pt>
    <dgm:pt modelId="{3BBFFA02-ED7C-4F68-A735-26F048D4E2EF}" type="pres">
      <dgm:prSet presAssocID="{9705B33E-A55E-4750-A0B8-86AF36AFA3FA}" presName="bgRect" presStyleLbl="bgShp" presStyleIdx="1" presStyleCnt="4"/>
      <dgm:spPr/>
    </dgm:pt>
    <dgm:pt modelId="{5066ACD8-C255-4C8B-82A8-D85A3E22CD56}" type="pres">
      <dgm:prSet presAssocID="{9705B33E-A55E-4750-A0B8-86AF36AFA3F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C9F6B36B-1D82-4522-9E42-1A932A3F98F3}" type="pres">
      <dgm:prSet presAssocID="{9705B33E-A55E-4750-A0B8-86AF36AFA3FA}" presName="spaceRect" presStyleCnt="0"/>
      <dgm:spPr/>
    </dgm:pt>
    <dgm:pt modelId="{04031485-5447-46C1-A225-2E5DAC3D1A23}" type="pres">
      <dgm:prSet presAssocID="{9705B33E-A55E-4750-A0B8-86AF36AFA3FA}" presName="parTx" presStyleLbl="revTx" presStyleIdx="1" presStyleCnt="4">
        <dgm:presLayoutVars>
          <dgm:chMax val="0"/>
          <dgm:chPref val="0"/>
        </dgm:presLayoutVars>
      </dgm:prSet>
      <dgm:spPr/>
    </dgm:pt>
    <dgm:pt modelId="{BC7B9806-5D3A-4455-8B8F-696DF87E9687}" type="pres">
      <dgm:prSet presAssocID="{D443FCF1-4C1E-4362-A5BF-32A88CF39A50}" presName="sibTrans" presStyleCnt="0"/>
      <dgm:spPr/>
    </dgm:pt>
    <dgm:pt modelId="{92641736-CE61-4E9E-AD11-F730702F3FAF}" type="pres">
      <dgm:prSet presAssocID="{2B79F5E9-37E9-470F-919C-23DD42A9EFF5}" presName="compNode" presStyleCnt="0"/>
      <dgm:spPr/>
    </dgm:pt>
    <dgm:pt modelId="{406F132E-7EBD-41CB-8B66-96BDAFB6FC4E}" type="pres">
      <dgm:prSet presAssocID="{2B79F5E9-37E9-470F-919C-23DD42A9EFF5}" presName="bgRect" presStyleLbl="bgShp" presStyleIdx="2" presStyleCnt="4"/>
      <dgm:spPr/>
    </dgm:pt>
    <dgm:pt modelId="{A9C5444F-C821-497B-BAC4-98FA6F98D20D}" type="pres">
      <dgm:prSet presAssocID="{2B79F5E9-37E9-470F-919C-23DD42A9EFF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pen Book"/>
        </a:ext>
      </dgm:extLst>
    </dgm:pt>
    <dgm:pt modelId="{3D0504E3-94F2-4F7D-BC88-50FC7EE993EB}" type="pres">
      <dgm:prSet presAssocID="{2B79F5E9-37E9-470F-919C-23DD42A9EFF5}" presName="spaceRect" presStyleCnt="0"/>
      <dgm:spPr/>
    </dgm:pt>
    <dgm:pt modelId="{AB714A80-1308-4A7A-8670-CC5892EAD5EA}" type="pres">
      <dgm:prSet presAssocID="{2B79F5E9-37E9-470F-919C-23DD42A9EFF5}" presName="parTx" presStyleLbl="revTx" presStyleIdx="2" presStyleCnt="4">
        <dgm:presLayoutVars>
          <dgm:chMax val="0"/>
          <dgm:chPref val="0"/>
        </dgm:presLayoutVars>
      </dgm:prSet>
      <dgm:spPr/>
    </dgm:pt>
    <dgm:pt modelId="{B01227FC-B26E-4618-AB46-C7F51E20B388}" type="pres">
      <dgm:prSet presAssocID="{28FAA7B2-2082-48F7-B2B0-DDEAD0D7CA01}" presName="sibTrans" presStyleCnt="0"/>
      <dgm:spPr/>
    </dgm:pt>
    <dgm:pt modelId="{C449E064-4502-41BE-96DD-6D4F11D48EF6}" type="pres">
      <dgm:prSet presAssocID="{22C3D8AE-7C41-4004-B895-B0B2FE92711E}" presName="compNode" presStyleCnt="0"/>
      <dgm:spPr/>
    </dgm:pt>
    <dgm:pt modelId="{1EF4BAF4-698B-4CC1-92C4-E672608FC956}" type="pres">
      <dgm:prSet presAssocID="{22C3D8AE-7C41-4004-B895-B0B2FE92711E}" presName="bgRect" presStyleLbl="bgShp" presStyleIdx="3" presStyleCnt="4"/>
      <dgm:spPr/>
    </dgm:pt>
    <dgm:pt modelId="{BE0BAB09-CD92-4090-B1F9-D482C8C44BFE}" type="pres">
      <dgm:prSet presAssocID="{22C3D8AE-7C41-4004-B895-B0B2FE92711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Quotes"/>
        </a:ext>
      </dgm:extLst>
    </dgm:pt>
    <dgm:pt modelId="{D21A9F42-7479-4456-9AEB-2AE433B76BE2}" type="pres">
      <dgm:prSet presAssocID="{22C3D8AE-7C41-4004-B895-B0B2FE92711E}" presName="spaceRect" presStyleCnt="0"/>
      <dgm:spPr/>
    </dgm:pt>
    <dgm:pt modelId="{84BA36C5-A1D9-4D15-B939-335D4F88919C}" type="pres">
      <dgm:prSet presAssocID="{22C3D8AE-7C41-4004-B895-B0B2FE92711E}" presName="parTx" presStyleLbl="revTx" presStyleIdx="3" presStyleCnt="4">
        <dgm:presLayoutVars>
          <dgm:chMax val="0"/>
          <dgm:chPref val="0"/>
        </dgm:presLayoutVars>
      </dgm:prSet>
      <dgm:spPr/>
    </dgm:pt>
  </dgm:ptLst>
  <dgm:cxnLst>
    <dgm:cxn modelId="{CDB3F362-2591-48A8-B73B-87AB3DFE9289}" srcId="{CDE0BB43-0B40-4FBB-B829-0CBA4FF588A3}" destId="{9705B33E-A55E-4750-A0B8-86AF36AFA3FA}" srcOrd="1" destOrd="0" parTransId="{5CF0F6A1-3850-4193-8F68-8690C2DF9C27}" sibTransId="{D443FCF1-4C1E-4362-A5BF-32A88CF39A50}"/>
    <dgm:cxn modelId="{9886F575-2EAF-4F95-B4AE-EEE9EF600DB1}" type="presOf" srcId="{9705B33E-A55E-4750-A0B8-86AF36AFA3FA}" destId="{04031485-5447-46C1-A225-2E5DAC3D1A23}" srcOrd="0" destOrd="0" presId="urn:microsoft.com/office/officeart/2018/2/layout/IconVerticalSolidList"/>
    <dgm:cxn modelId="{F625DE59-2DB2-4659-84A2-FD127EAA0F4F}" type="presOf" srcId="{8CF52E43-5233-4AE3-9868-1C1AEF077548}" destId="{1FA27E8F-276B-487B-BB61-6BF7531452AE}" srcOrd="0" destOrd="0" presId="urn:microsoft.com/office/officeart/2018/2/layout/IconVerticalSolidList"/>
    <dgm:cxn modelId="{78EDC492-69FA-4980-A0FB-916063F596AD}" srcId="{CDE0BB43-0B40-4FBB-B829-0CBA4FF588A3}" destId="{8CF52E43-5233-4AE3-9868-1C1AEF077548}" srcOrd="0" destOrd="0" parTransId="{999FA75E-29F7-4E99-9191-B2C82F84291B}" sibTransId="{7990F47F-E364-4F33-8520-088A2351AE73}"/>
    <dgm:cxn modelId="{E82FF797-CB77-4FF5-811C-7F0554380A9D}" type="presOf" srcId="{CDE0BB43-0B40-4FBB-B829-0CBA4FF588A3}" destId="{15419F97-C2FD-4AB1-9914-0070FA7413D5}" srcOrd="0" destOrd="0" presId="urn:microsoft.com/office/officeart/2018/2/layout/IconVerticalSolidList"/>
    <dgm:cxn modelId="{9216779E-2394-4CD8-B9DA-711659A59253}" type="presOf" srcId="{2B79F5E9-37E9-470F-919C-23DD42A9EFF5}" destId="{AB714A80-1308-4A7A-8670-CC5892EAD5EA}" srcOrd="0" destOrd="0" presId="urn:microsoft.com/office/officeart/2018/2/layout/IconVerticalSolidList"/>
    <dgm:cxn modelId="{C84A84D3-93FB-4467-B760-1A4569F821E2}" srcId="{CDE0BB43-0B40-4FBB-B829-0CBA4FF588A3}" destId="{2B79F5E9-37E9-470F-919C-23DD42A9EFF5}" srcOrd="2" destOrd="0" parTransId="{7007AE66-F718-4D03-ABE1-977647E11679}" sibTransId="{28FAA7B2-2082-48F7-B2B0-DDEAD0D7CA01}"/>
    <dgm:cxn modelId="{E2F45CD8-C5E1-4009-B898-65112EFAB84B}" type="presOf" srcId="{22C3D8AE-7C41-4004-B895-B0B2FE92711E}" destId="{84BA36C5-A1D9-4D15-B939-335D4F88919C}" srcOrd="0" destOrd="0" presId="urn:microsoft.com/office/officeart/2018/2/layout/IconVerticalSolidList"/>
    <dgm:cxn modelId="{1B0178F8-4D92-40D3-AC66-83311BDA0A2E}" srcId="{CDE0BB43-0B40-4FBB-B829-0CBA4FF588A3}" destId="{22C3D8AE-7C41-4004-B895-B0B2FE92711E}" srcOrd="3" destOrd="0" parTransId="{76D34D1B-8410-4AD1-BFA7-ED90A08D220F}" sibTransId="{4565D402-A45C-406F-AD0E-D0B01B0398B9}"/>
    <dgm:cxn modelId="{D89E3814-3FD3-4FA4-B49F-86414F478A6F}" type="presParOf" srcId="{15419F97-C2FD-4AB1-9914-0070FA7413D5}" destId="{A121B238-9F91-4C9C-86DB-C12415A22568}" srcOrd="0" destOrd="0" presId="urn:microsoft.com/office/officeart/2018/2/layout/IconVerticalSolidList"/>
    <dgm:cxn modelId="{391D7B0C-927F-4CC5-98F4-4991F8EA65A3}" type="presParOf" srcId="{A121B238-9F91-4C9C-86DB-C12415A22568}" destId="{C11F4DAE-2A53-4570-9D8C-DEFA0ACB5ED5}" srcOrd="0" destOrd="0" presId="urn:microsoft.com/office/officeart/2018/2/layout/IconVerticalSolidList"/>
    <dgm:cxn modelId="{17848686-2CA9-44E3-A97E-5D1FE96C4417}" type="presParOf" srcId="{A121B238-9F91-4C9C-86DB-C12415A22568}" destId="{51E85D17-3713-4DD8-87AC-8C14DEBB16E9}" srcOrd="1" destOrd="0" presId="urn:microsoft.com/office/officeart/2018/2/layout/IconVerticalSolidList"/>
    <dgm:cxn modelId="{E1824A6E-FF4F-460E-A50B-1E0574EB7D79}" type="presParOf" srcId="{A121B238-9F91-4C9C-86DB-C12415A22568}" destId="{102ABB35-78F5-4555-9B81-97CF775E33A0}" srcOrd="2" destOrd="0" presId="urn:microsoft.com/office/officeart/2018/2/layout/IconVerticalSolidList"/>
    <dgm:cxn modelId="{9476B524-7137-41AC-B883-83291AFCDD0C}" type="presParOf" srcId="{A121B238-9F91-4C9C-86DB-C12415A22568}" destId="{1FA27E8F-276B-487B-BB61-6BF7531452AE}" srcOrd="3" destOrd="0" presId="urn:microsoft.com/office/officeart/2018/2/layout/IconVerticalSolidList"/>
    <dgm:cxn modelId="{76597EEA-1986-439D-9800-8C489D19E9C8}" type="presParOf" srcId="{15419F97-C2FD-4AB1-9914-0070FA7413D5}" destId="{8FF67B1E-1FCF-437A-A40A-47809ADF95A4}" srcOrd="1" destOrd="0" presId="urn:microsoft.com/office/officeart/2018/2/layout/IconVerticalSolidList"/>
    <dgm:cxn modelId="{90014DAC-9851-4D82-9B3F-40E770952C8D}" type="presParOf" srcId="{15419F97-C2FD-4AB1-9914-0070FA7413D5}" destId="{6CDD2B62-A6DE-4009-9A5E-200F0CB889C0}" srcOrd="2" destOrd="0" presId="urn:microsoft.com/office/officeart/2018/2/layout/IconVerticalSolidList"/>
    <dgm:cxn modelId="{60934C46-D784-49B5-8EFA-10D1EBE61449}" type="presParOf" srcId="{6CDD2B62-A6DE-4009-9A5E-200F0CB889C0}" destId="{3BBFFA02-ED7C-4F68-A735-26F048D4E2EF}" srcOrd="0" destOrd="0" presId="urn:microsoft.com/office/officeart/2018/2/layout/IconVerticalSolidList"/>
    <dgm:cxn modelId="{B5F2D2CA-1E5E-4F99-A975-6E9D3577F4D5}" type="presParOf" srcId="{6CDD2B62-A6DE-4009-9A5E-200F0CB889C0}" destId="{5066ACD8-C255-4C8B-82A8-D85A3E22CD56}" srcOrd="1" destOrd="0" presId="urn:microsoft.com/office/officeart/2018/2/layout/IconVerticalSolidList"/>
    <dgm:cxn modelId="{5480BE38-FBDE-42A2-A4F7-3D656E8CAE35}" type="presParOf" srcId="{6CDD2B62-A6DE-4009-9A5E-200F0CB889C0}" destId="{C9F6B36B-1D82-4522-9E42-1A932A3F98F3}" srcOrd="2" destOrd="0" presId="urn:microsoft.com/office/officeart/2018/2/layout/IconVerticalSolidList"/>
    <dgm:cxn modelId="{F1239C92-5742-48FA-AD42-2F127AAA1C9B}" type="presParOf" srcId="{6CDD2B62-A6DE-4009-9A5E-200F0CB889C0}" destId="{04031485-5447-46C1-A225-2E5DAC3D1A23}" srcOrd="3" destOrd="0" presId="urn:microsoft.com/office/officeart/2018/2/layout/IconVerticalSolidList"/>
    <dgm:cxn modelId="{E00AD69C-CE7E-4A42-A48C-B99605CBDAF0}" type="presParOf" srcId="{15419F97-C2FD-4AB1-9914-0070FA7413D5}" destId="{BC7B9806-5D3A-4455-8B8F-696DF87E9687}" srcOrd="3" destOrd="0" presId="urn:microsoft.com/office/officeart/2018/2/layout/IconVerticalSolidList"/>
    <dgm:cxn modelId="{D6E86DDB-34F3-49CC-894F-3D00768E0AB1}" type="presParOf" srcId="{15419F97-C2FD-4AB1-9914-0070FA7413D5}" destId="{92641736-CE61-4E9E-AD11-F730702F3FAF}" srcOrd="4" destOrd="0" presId="urn:microsoft.com/office/officeart/2018/2/layout/IconVerticalSolidList"/>
    <dgm:cxn modelId="{2F1737C3-86AA-482E-84A1-71DBA03136EE}" type="presParOf" srcId="{92641736-CE61-4E9E-AD11-F730702F3FAF}" destId="{406F132E-7EBD-41CB-8B66-96BDAFB6FC4E}" srcOrd="0" destOrd="0" presId="urn:microsoft.com/office/officeart/2018/2/layout/IconVerticalSolidList"/>
    <dgm:cxn modelId="{E0609287-31A5-4482-83E0-0D84E24D84EC}" type="presParOf" srcId="{92641736-CE61-4E9E-AD11-F730702F3FAF}" destId="{A9C5444F-C821-497B-BAC4-98FA6F98D20D}" srcOrd="1" destOrd="0" presId="urn:microsoft.com/office/officeart/2018/2/layout/IconVerticalSolidList"/>
    <dgm:cxn modelId="{9D12D83C-4C59-4062-85C1-41E9A2ADB11C}" type="presParOf" srcId="{92641736-CE61-4E9E-AD11-F730702F3FAF}" destId="{3D0504E3-94F2-4F7D-BC88-50FC7EE993EB}" srcOrd="2" destOrd="0" presId="urn:microsoft.com/office/officeart/2018/2/layout/IconVerticalSolidList"/>
    <dgm:cxn modelId="{076A1356-2394-43EB-B303-3CE09A2D78FA}" type="presParOf" srcId="{92641736-CE61-4E9E-AD11-F730702F3FAF}" destId="{AB714A80-1308-4A7A-8670-CC5892EAD5EA}" srcOrd="3" destOrd="0" presId="urn:microsoft.com/office/officeart/2018/2/layout/IconVerticalSolidList"/>
    <dgm:cxn modelId="{3EEEE583-B452-4122-924A-F167F887C31B}" type="presParOf" srcId="{15419F97-C2FD-4AB1-9914-0070FA7413D5}" destId="{B01227FC-B26E-4618-AB46-C7F51E20B388}" srcOrd="5" destOrd="0" presId="urn:microsoft.com/office/officeart/2018/2/layout/IconVerticalSolidList"/>
    <dgm:cxn modelId="{73D2655C-BBCF-45A8-97AB-A5301EAB78BE}" type="presParOf" srcId="{15419F97-C2FD-4AB1-9914-0070FA7413D5}" destId="{C449E064-4502-41BE-96DD-6D4F11D48EF6}" srcOrd="6" destOrd="0" presId="urn:microsoft.com/office/officeart/2018/2/layout/IconVerticalSolidList"/>
    <dgm:cxn modelId="{FCE5469E-4668-4286-A402-F1B8AF8E0290}" type="presParOf" srcId="{C449E064-4502-41BE-96DD-6D4F11D48EF6}" destId="{1EF4BAF4-698B-4CC1-92C4-E672608FC956}" srcOrd="0" destOrd="0" presId="urn:microsoft.com/office/officeart/2018/2/layout/IconVerticalSolidList"/>
    <dgm:cxn modelId="{1877711E-1EB1-469F-83FA-280387D0D0CA}" type="presParOf" srcId="{C449E064-4502-41BE-96DD-6D4F11D48EF6}" destId="{BE0BAB09-CD92-4090-B1F9-D482C8C44BFE}" srcOrd="1" destOrd="0" presId="urn:microsoft.com/office/officeart/2018/2/layout/IconVerticalSolidList"/>
    <dgm:cxn modelId="{26AB731E-69E5-4A7E-993E-0D9D33462795}" type="presParOf" srcId="{C449E064-4502-41BE-96DD-6D4F11D48EF6}" destId="{D21A9F42-7479-4456-9AEB-2AE433B76BE2}" srcOrd="2" destOrd="0" presId="urn:microsoft.com/office/officeart/2018/2/layout/IconVerticalSolidList"/>
    <dgm:cxn modelId="{1BC317A0-BBFD-44C9-8CC2-08978F15C104}" type="presParOf" srcId="{C449E064-4502-41BE-96DD-6D4F11D48EF6}" destId="{84BA36C5-A1D9-4D15-B939-335D4F88919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DD7453-F73C-4528-8862-FEBE3627930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B2A7B0CC-7615-48A9-A8BC-1CC7E626378F}">
      <dgm:prSet/>
      <dgm:spPr/>
      <dgm:t>
        <a:bodyPr/>
        <a:lstStyle/>
        <a:p>
          <a:r>
            <a:rPr lang="en-GB"/>
            <a:t>It’s generally not advisable to spend lots of time reading new material. A </a:t>
          </a:r>
          <a:r>
            <a:rPr lang="en-GB" b="1"/>
            <a:t>journal article</a:t>
          </a:r>
          <a:r>
            <a:rPr lang="en-GB"/>
            <a:t> might give you lots of detailed information that might be relevant to your exam. </a:t>
          </a:r>
          <a:endParaRPr lang="en-US"/>
        </a:p>
      </dgm:t>
    </dgm:pt>
    <dgm:pt modelId="{3985B813-BDAD-48A0-A44F-0E5BBF249881}" type="parTrans" cxnId="{7908250A-1083-4194-B65E-ED0077C1B08C}">
      <dgm:prSet/>
      <dgm:spPr/>
      <dgm:t>
        <a:bodyPr/>
        <a:lstStyle/>
        <a:p>
          <a:endParaRPr lang="en-US"/>
        </a:p>
      </dgm:t>
    </dgm:pt>
    <dgm:pt modelId="{643B1588-0115-4D05-B050-A1D1322A889C}" type="sibTrans" cxnId="{7908250A-1083-4194-B65E-ED0077C1B08C}">
      <dgm:prSet/>
      <dgm:spPr/>
      <dgm:t>
        <a:bodyPr/>
        <a:lstStyle/>
        <a:p>
          <a:endParaRPr lang="en-US"/>
        </a:p>
      </dgm:t>
    </dgm:pt>
    <dgm:pt modelId="{4EF08DE6-1B45-450B-967B-66FD88921251}">
      <dgm:prSet custT="1"/>
      <dgm:spPr/>
      <dgm:t>
        <a:bodyPr/>
        <a:lstStyle/>
        <a:p>
          <a:r>
            <a:rPr lang="en-GB" sz="2000" dirty="0"/>
            <a:t>But it will also:</a:t>
          </a:r>
          <a:endParaRPr lang="en-US" sz="2000" dirty="0"/>
        </a:p>
      </dgm:t>
    </dgm:pt>
    <dgm:pt modelId="{DF55E439-F3B3-4CC0-AACF-9B168F565DEC}" type="parTrans" cxnId="{11AD31F2-6C14-485F-98D1-7BF5E7362335}">
      <dgm:prSet/>
      <dgm:spPr/>
      <dgm:t>
        <a:bodyPr/>
        <a:lstStyle/>
        <a:p>
          <a:endParaRPr lang="en-US"/>
        </a:p>
      </dgm:t>
    </dgm:pt>
    <dgm:pt modelId="{46A70A95-42A9-47C7-89A9-59B1E1031B64}" type="sibTrans" cxnId="{11AD31F2-6C14-485F-98D1-7BF5E7362335}">
      <dgm:prSet/>
      <dgm:spPr/>
      <dgm:t>
        <a:bodyPr/>
        <a:lstStyle/>
        <a:p>
          <a:endParaRPr lang="en-US"/>
        </a:p>
      </dgm:t>
    </dgm:pt>
    <dgm:pt modelId="{B623BF68-4A98-4A3C-BF42-A74EDF310E2C}">
      <dgm:prSet custT="1"/>
      <dgm:spPr/>
      <dgm:t>
        <a:bodyPr/>
        <a:lstStyle/>
        <a:p>
          <a:r>
            <a:rPr lang="en-GB" sz="2000" dirty="0"/>
            <a:t>Include information that isn’t directly relevant.</a:t>
          </a:r>
          <a:endParaRPr lang="en-US" sz="2000" dirty="0"/>
        </a:p>
      </dgm:t>
    </dgm:pt>
    <dgm:pt modelId="{8CDA54DC-906C-4139-B9FD-4E749EA3109A}" type="parTrans" cxnId="{74B3B2FF-83BC-4380-9BB1-362BC7127457}">
      <dgm:prSet/>
      <dgm:spPr/>
      <dgm:t>
        <a:bodyPr/>
        <a:lstStyle/>
        <a:p>
          <a:endParaRPr lang="en-US"/>
        </a:p>
      </dgm:t>
    </dgm:pt>
    <dgm:pt modelId="{B0F377EF-4AD6-4265-B9F3-F2F9123916DC}" type="sibTrans" cxnId="{74B3B2FF-83BC-4380-9BB1-362BC7127457}">
      <dgm:prSet/>
      <dgm:spPr/>
      <dgm:t>
        <a:bodyPr/>
        <a:lstStyle/>
        <a:p>
          <a:endParaRPr lang="en-US"/>
        </a:p>
      </dgm:t>
    </dgm:pt>
    <dgm:pt modelId="{E85F2E2E-890A-4BF1-9011-3FF2B7C8D284}">
      <dgm:prSet custT="1"/>
      <dgm:spPr/>
      <dgm:t>
        <a:bodyPr/>
        <a:lstStyle/>
        <a:p>
          <a:r>
            <a:rPr lang="en-GB" sz="2000" dirty="0"/>
            <a:t>Include more detail than you’ll need on the method and findings of this particular study.</a:t>
          </a:r>
          <a:endParaRPr lang="en-US" sz="2000" dirty="0"/>
        </a:p>
      </dgm:t>
    </dgm:pt>
    <dgm:pt modelId="{0BB94783-F908-495E-A1BC-0F96531FE574}" type="parTrans" cxnId="{35062A3F-CF60-4873-AE9E-6A3B93320316}">
      <dgm:prSet/>
      <dgm:spPr/>
      <dgm:t>
        <a:bodyPr/>
        <a:lstStyle/>
        <a:p>
          <a:endParaRPr lang="en-US"/>
        </a:p>
      </dgm:t>
    </dgm:pt>
    <dgm:pt modelId="{E89AE200-B664-4184-BBED-D5CE7C233D65}" type="sibTrans" cxnId="{35062A3F-CF60-4873-AE9E-6A3B93320316}">
      <dgm:prSet/>
      <dgm:spPr/>
      <dgm:t>
        <a:bodyPr/>
        <a:lstStyle/>
        <a:p>
          <a:endParaRPr lang="en-US"/>
        </a:p>
      </dgm:t>
    </dgm:pt>
    <dgm:pt modelId="{5ABD921D-6388-4A47-BD09-2EC3D5226573}">
      <dgm:prSet custT="1"/>
      <dgm:spPr/>
      <dgm:t>
        <a:bodyPr/>
        <a:lstStyle/>
        <a:p>
          <a:r>
            <a:rPr lang="en-GB" sz="2000" dirty="0"/>
            <a:t>Only cover one perspective on the subject.</a:t>
          </a:r>
          <a:endParaRPr lang="en-US" sz="2000" dirty="0"/>
        </a:p>
      </dgm:t>
    </dgm:pt>
    <dgm:pt modelId="{E7D83869-773F-4B2D-BA15-209F985464D1}" type="parTrans" cxnId="{8A760FA7-A764-4F44-8078-DBEF94CF430C}">
      <dgm:prSet/>
      <dgm:spPr/>
      <dgm:t>
        <a:bodyPr/>
        <a:lstStyle/>
        <a:p>
          <a:endParaRPr lang="en-US"/>
        </a:p>
      </dgm:t>
    </dgm:pt>
    <dgm:pt modelId="{3FEDF06A-C4B4-4217-AB6C-1C238A0AC296}" type="sibTrans" cxnId="{8A760FA7-A764-4F44-8078-DBEF94CF430C}">
      <dgm:prSet/>
      <dgm:spPr/>
      <dgm:t>
        <a:bodyPr/>
        <a:lstStyle/>
        <a:p>
          <a:endParaRPr lang="en-US"/>
        </a:p>
      </dgm:t>
    </dgm:pt>
    <dgm:pt modelId="{D1651731-8DFE-4DF3-879B-7FF8FA1EA953}" type="pres">
      <dgm:prSet presAssocID="{E4DD7453-F73C-4528-8862-FEBE3627930A}" presName="outerComposite" presStyleCnt="0">
        <dgm:presLayoutVars>
          <dgm:chMax val="5"/>
          <dgm:dir/>
          <dgm:resizeHandles val="exact"/>
        </dgm:presLayoutVars>
      </dgm:prSet>
      <dgm:spPr/>
    </dgm:pt>
    <dgm:pt modelId="{62F68513-84B9-431A-BB8F-C96728669D1E}" type="pres">
      <dgm:prSet presAssocID="{E4DD7453-F73C-4528-8862-FEBE3627930A}" presName="dummyMaxCanvas" presStyleCnt="0">
        <dgm:presLayoutVars/>
      </dgm:prSet>
      <dgm:spPr/>
    </dgm:pt>
    <dgm:pt modelId="{FA2FB312-B5C7-4B30-9893-C875368CB98C}" type="pres">
      <dgm:prSet presAssocID="{E4DD7453-F73C-4528-8862-FEBE3627930A}" presName="TwoNodes_1" presStyleLbl="node1" presStyleIdx="0" presStyleCnt="2">
        <dgm:presLayoutVars>
          <dgm:bulletEnabled val="1"/>
        </dgm:presLayoutVars>
      </dgm:prSet>
      <dgm:spPr/>
    </dgm:pt>
    <dgm:pt modelId="{1CF5F3A0-211D-4942-A133-2FC2E50E222B}" type="pres">
      <dgm:prSet presAssocID="{E4DD7453-F73C-4528-8862-FEBE3627930A}" presName="TwoNodes_2" presStyleLbl="node1" presStyleIdx="1" presStyleCnt="2" custScaleY="124204">
        <dgm:presLayoutVars>
          <dgm:bulletEnabled val="1"/>
        </dgm:presLayoutVars>
      </dgm:prSet>
      <dgm:spPr/>
    </dgm:pt>
    <dgm:pt modelId="{3DDB722F-784F-49D9-A3FE-2FD80D14909B}" type="pres">
      <dgm:prSet presAssocID="{E4DD7453-F73C-4528-8862-FEBE3627930A}" presName="TwoConn_1-2" presStyleLbl="fgAccFollowNode1" presStyleIdx="0" presStyleCnt="1">
        <dgm:presLayoutVars>
          <dgm:bulletEnabled val="1"/>
        </dgm:presLayoutVars>
      </dgm:prSet>
      <dgm:spPr/>
    </dgm:pt>
    <dgm:pt modelId="{5A1932F3-8A20-434D-9A9D-6D38653AE5A2}" type="pres">
      <dgm:prSet presAssocID="{E4DD7453-F73C-4528-8862-FEBE3627930A}" presName="TwoNodes_1_text" presStyleLbl="node1" presStyleIdx="1" presStyleCnt="2">
        <dgm:presLayoutVars>
          <dgm:bulletEnabled val="1"/>
        </dgm:presLayoutVars>
      </dgm:prSet>
      <dgm:spPr/>
    </dgm:pt>
    <dgm:pt modelId="{2CB63DCE-C65B-459A-9159-127A6BAB45F3}" type="pres">
      <dgm:prSet presAssocID="{E4DD7453-F73C-4528-8862-FEBE3627930A}" presName="TwoNodes_2_text" presStyleLbl="node1" presStyleIdx="1" presStyleCnt="2">
        <dgm:presLayoutVars>
          <dgm:bulletEnabled val="1"/>
        </dgm:presLayoutVars>
      </dgm:prSet>
      <dgm:spPr/>
    </dgm:pt>
  </dgm:ptLst>
  <dgm:cxnLst>
    <dgm:cxn modelId="{7908250A-1083-4194-B65E-ED0077C1B08C}" srcId="{E4DD7453-F73C-4528-8862-FEBE3627930A}" destId="{B2A7B0CC-7615-48A9-A8BC-1CC7E626378F}" srcOrd="0" destOrd="0" parTransId="{3985B813-BDAD-48A0-A44F-0E5BBF249881}" sibTransId="{643B1588-0115-4D05-B050-A1D1322A889C}"/>
    <dgm:cxn modelId="{1CD75C26-4225-4C0B-A7AE-930C38A93410}" type="presOf" srcId="{5ABD921D-6388-4A47-BD09-2EC3D5226573}" destId="{1CF5F3A0-211D-4942-A133-2FC2E50E222B}" srcOrd="0" destOrd="3" presId="urn:microsoft.com/office/officeart/2005/8/layout/vProcess5"/>
    <dgm:cxn modelId="{0965B23B-88D7-4214-A1D9-15FC16CD231B}" type="presOf" srcId="{B2A7B0CC-7615-48A9-A8BC-1CC7E626378F}" destId="{5A1932F3-8A20-434D-9A9D-6D38653AE5A2}" srcOrd="1" destOrd="0" presId="urn:microsoft.com/office/officeart/2005/8/layout/vProcess5"/>
    <dgm:cxn modelId="{35062A3F-CF60-4873-AE9E-6A3B93320316}" srcId="{4EF08DE6-1B45-450B-967B-66FD88921251}" destId="{E85F2E2E-890A-4BF1-9011-3FF2B7C8D284}" srcOrd="1" destOrd="0" parTransId="{0BB94783-F908-495E-A1BC-0F96531FE574}" sibTransId="{E89AE200-B664-4184-BBED-D5CE7C233D65}"/>
    <dgm:cxn modelId="{405DB05C-94F1-4493-AC58-C0A92AD8685A}" type="presOf" srcId="{4EF08DE6-1B45-450B-967B-66FD88921251}" destId="{2CB63DCE-C65B-459A-9159-127A6BAB45F3}" srcOrd="1" destOrd="0" presId="urn:microsoft.com/office/officeart/2005/8/layout/vProcess5"/>
    <dgm:cxn modelId="{4D07FE6E-B2F3-46D2-814A-3BFE79ABBBA4}" type="presOf" srcId="{E85F2E2E-890A-4BF1-9011-3FF2B7C8D284}" destId="{1CF5F3A0-211D-4942-A133-2FC2E50E222B}" srcOrd="0" destOrd="2" presId="urn:microsoft.com/office/officeart/2005/8/layout/vProcess5"/>
    <dgm:cxn modelId="{345B7A53-7C1E-45F5-B626-C9B6E3E55CE8}" type="presOf" srcId="{643B1588-0115-4D05-B050-A1D1322A889C}" destId="{3DDB722F-784F-49D9-A3FE-2FD80D14909B}" srcOrd="0" destOrd="0" presId="urn:microsoft.com/office/officeart/2005/8/layout/vProcess5"/>
    <dgm:cxn modelId="{9930B485-6ADB-4FF4-9290-5E2EC312991C}" type="presOf" srcId="{B623BF68-4A98-4A3C-BF42-A74EDF310E2C}" destId="{2CB63DCE-C65B-459A-9159-127A6BAB45F3}" srcOrd="1" destOrd="1" presId="urn:microsoft.com/office/officeart/2005/8/layout/vProcess5"/>
    <dgm:cxn modelId="{F0929A86-11FC-4F0B-B6D2-101C9DD3BE11}" type="presOf" srcId="{4EF08DE6-1B45-450B-967B-66FD88921251}" destId="{1CF5F3A0-211D-4942-A133-2FC2E50E222B}" srcOrd="0" destOrd="0" presId="urn:microsoft.com/office/officeart/2005/8/layout/vProcess5"/>
    <dgm:cxn modelId="{9667D38F-AA35-498B-AE7C-54ED904C97F9}" type="presOf" srcId="{5ABD921D-6388-4A47-BD09-2EC3D5226573}" destId="{2CB63DCE-C65B-459A-9159-127A6BAB45F3}" srcOrd="1" destOrd="3" presId="urn:microsoft.com/office/officeart/2005/8/layout/vProcess5"/>
    <dgm:cxn modelId="{8A760FA7-A764-4F44-8078-DBEF94CF430C}" srcId="{4EF08DE6-1B45-450B-967B-66FD88921251}" destId="{5ABD921D-6388-4A47-BD09-2EC3D5226573}" srcOrd="2" destOrd="0" parTransId="{E7D83869-773F-4B2D-BA15-209F985464D1}" sibTransId="{3FEDF06A-C4B4-4217-AB6C-1C238A0AC296}"/>
    <dgm:cxn modelId="{6CA7B1AB-7323-4FDB-A4B6-AD6EBF6AE155}" type="presOf" srcId="{B2A7B0CC-7615-48A9-A8BC-1CC7E626378F}" destId="{FA2FB312-B5C7-4B30-9893-C875368CB98C}" srcOrd="0" destOrd="0" presId="urn:microsoft.com/office/officeart/2005/8/layout/vProcess5"/>
    <dgm:cxn modelId="{C9A33FB0-CFF2-4B57-ABAD-EEBA5C5872B5}" type="presOf" srcId="{E85F2E2E-890A-4BF1-9011-3FF2B7C8D284}" destId="{2CB63DCE-C65B-459A-9159-127A6BAB45F3}" srcOrd="1" destOrd="2" presId="urn:microsoft.com/office/officeart/2005/8/layout/vProcess5"/>
    <dgm:cxn modelId="{1F6EDEDF-EEB4-4148-80E2-3AEC338622DD}" type="presOf" srcId="{B623BF68-4A98-4A3C-BF42-A74EDF310E2C}" destId="{1CF5F3A0-211D-4942-A133-2FC2E50E222B}" srcOrd="0" destOrd="1" presId="urn:microsoft.com/office/officeart/2005/8/layout/vProcess5"/>
    <dgm:cxn modelId="{11AD31F2-6C14-485F-98D1-7BF5E7362335}" srcId="{E4DD7453-F73C-4528-8862-FEBE3627930A}" destId="{4EF08DE6-1B45-450B-967B-66FD88921251}" srcOrd="1" destOrd="0" parTransId="{DF55E439-F3B3-4CC0-AACF-9B168F565DEC}" sibTransId="{46A70A95-42A9-47C7-89A9-59B1E1031B64}"/>
    <dgm:cxn modelId="{C9CB66F5-DE87-4D4F-B8BF-C45223ADBCC5}" type="presOf" srcId="{E4DD7453-F73C-4528-8862-FEBE3627930A}" destId="{D1651731-8DFE-4DF3-879B-7FF8FA1EA953}" srcOrd="0" destOrd="0" presId="urn:microsoft.com/office/officeart/2005/8/layout/vProcess5"/>
    <dgm:cxn modelId="{74B3B2FF-83BC-4380-9BB1-362BC7127457}" srcId="{4EF08DE6-1B45-450B-967B-66FD88921251}" destId="{B623BF68-4A98-4A3C-BF42-A74EDF310E2C}" srcOrd="0" destOrd="0" parTransId="{8CDA54DC-906C-4139-B9FD-4E749EA3109A}" sibTransId="{B0F377EF-4AD6-4265-B9F3-F2F9123916DC}"/>
    <dgm:cxn modelId="{8756451D-6EE9-4B14-A6C7-1781C92C8D43}" type="presParOf" srcId="{D1651731-8DFE-4DF3-879B-7FF8FA1EA953}" destId="{62F68513-84B9-431A-BB8F-C96728669D1E}" srcOrd="0" destOrd="0" presId="urn:microsoft.com/office/officeart/2005/8/layout/vProcess5"/>
    <dgm:cxn modelId="{CAB4F3A1-AC6B-4A97-990A-1CE3DA74E102}" type="presParOf" srcId="{D1651731-8DFE-4DF3-879B-7FF8FA1EA953}" destId="{FA2FB312-B5C7-4B30-9893-C875368CB98C}" srcOrd="1" destOrd="0" presId="urn:microsoft.com/office/officeart/2005/8/layout/vProcess5"/>
    <dgm:cxn modelId="{8D1C1FA8-4896-4DE1-AC91-C9B8E19D1762}" type="presParOf" srcId="{D1651731-8DFE-4DF3-879B-7FF8FA1EA953}" destId="{1CF5F3A0-211D-4942-A133-2FC2E50E222B}" srcOrd="2" destOrd="0" presId="urn:microsoft.com/office/officeart/2005/8/layout/vProcess5"/>
    <dgm:cxn modelId="{861FA5BD-5F6B-422B-9D2A-84B7C03567E9}" type="presParOf" srcId="{D1651731-8DFE-4DF3-879B-7FF8FA1EA953}" destId="{3DDB722F-784F-49D9-A3FE-2FD80D14909B}" srcOrd="3" destOrd="0" presId="urn:microsoft.com/office/officeart/2005/8/layout/vProcess5"/>
    <dgm:cxn modelId="{F808B255-B710-47E2-AADE-BF3B98E9638D}" type="presParOf" srcId="{D1651731-8DFE-4DF3-879B-7FF8FA1EA953}" destId="{5A1932F3-8A20-434D-9A9D-6D38653AE5A2}" srcOrd="4" destOrd="0" presId="urn:microsoft.com/office/officeart/2005/8/layout/vProcess5"/>
    <dgm:cxn modelId="{F3BB66C4-9EF0-4478-B301-6C4F5D356F72}" type="presParOf" srcId="{D1651731-8DFE-4DF3-879B-7FF8FA1EA953}" destId="{2CB63DCE-C65B-459A-9159-127A6BAB45F3}"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CC453C-11D3-478D-B433-FB9B679535A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26C884D-2A4F-46A4-A19B-198038D8BB0B}">
      <dgm:prSet/>
      <dgm:spPr/>
      <dgm:t>
        <a:bodyPr/>
        <a:lstStyle/>
        <a:p>
          <a:r>
            <a:rPr lang="en-GB"/>
            <a:t>Don’t underline or highlight everything.</a:t>
          </a:r>
          <a:endParaRPr lang="en-US"/>
        </a:p>
      </dgm:t>
    </dgm:pt>
    <dgm:pt modelId="{9C8683C1-52C7-4966-9FC8-FF9D224610DF}" type="parTrans" cxnId="{99AE7148-E179-4E14-B9FB-12173AEA4E18}">
      <dgm:prSet/>
      <dgm:spPr/>
      <dgm:t>
        <a:bodyPr/>
        <a:lstStyle/>
        <a:p>
          <a:endParaRPr lang="en-US"/>
        </a:p>
      </dgm:t>
    </dgm:pt>
    <dgm:pt modelId="{CCF7A210-6740-4C58-B874-A2B207911460}" type="sibTrans" cxnId="{99AE7148-E179-4E14-B9FB-12173AEA4E18}">
      <dgm:prSet/>
      <dgm:spPr/>
      <dgm:t>
        <a:bodyPr/>
        <a:lstStyle/>
        <a:p>
          <a:endParaRPr lang="en-US"/>
        </a:p>
      </dgm:t>
    </dgm:pt>
    <dgm:pt modelId="{44601B2A-B60C-4C7D-A04B-BB33F5548C44}">
      <dgm:prSet/>
      <dgm:spPr/>
      <dgm:t>
        <a:bodyPr/>
        <a:lstStyle/>
        <a:p>
          <a:r>
            <a:rPr lang="en-GB"/>
            <a:t>Think about </a:t>
          </a:r>
          <a:r>
            <a:rPr lang="en-GB" b="1"/>
            <a:t>why</a:t>
          </a:r>
          <a:r>
            <a:rPr lang="en-GB"/>
            <a:t> you are making each note. Will it help you to revise later?</a:t>
          </a:r>
          <a:endParaRPr lang="en-US"/>
        </a:p>
      </dgm:t>
    </dgm:pt>
    <dgm:pt modelId="{0BAE078F-5B19-4AA1-A8CE-7623B1094A9F}" type="parTrans" cxnId="{80404779-8ED1-4976-A2AF-5B5638F5E9EA}">
      <dgm:prSet/>
      <dgm:spPr/>
      <dgm:t>
        <a:bodyPr/>
        <a:lstStyle/>
        <a:p>
          <a:endParaRPr lang="en-US"/>
        </a:p>
      </dgm:t>
    </dgm:pt>
    <dgm:pt modelId="{CC2E0C98-2314-45A7-B8AB-8FEB3346F9F6}" type="sibTrans" cxnId="{80404779-8ED1-4976-A2AF-5B5638F5E9EA}">
      <dgm:prSet/>
      <dgm:spPr/>
      <dgm:t>
        <a:bodyPr/>
        <a:lstStyle/>
        <a:p>
          <a:endParaRPr lang="en-US"/>
        </a:p>
      </dgm:t>
    </dgm:pt>
    <dgm:pt modelId="{34F8A628-FAF5-4CB5-A1A0-7EF81EB2CBED}">
      <dgm:prSet/>
      <dgm:spPr/>
      <dgm:t>
        <a:bodyPr/>
        <a:lstStyle/>
        <a:p>
          <a:r>
            <a:rPr lang="en-GB"/>
            <a:t>You want your notes to condense </a:t>
          </a:r>
          <a:r>
            <a:rPr lang="en-GB" b="1"/>
            <a:t>the most useful parts </a:t>
          </a:r>
          <a:r>
            <a:rPr lang="en-GB"/>
            <a:t>of the thing your reading.</a:t>
          </a:r>
          <a:endParaRPr lang="en-US"/>
        </a:p>
      </dgm:t>
    </dgm:pt>
    <dgm:pt modelId="{7AF7E1D2-47A4-4E89-B0C9-64535C1462AA}" type="parTrans" cxnId="{D1851355-B4F6-430D-8021-0F4DFE064930}">
      <dgm:prSet/>
      <dgm:spPr/>
      <dgm:t>
        <a:bodyPr/>
        <a:lstStyle/>
        <a:p>
          <a:endParaRPr lang="en-US"/>
        </a:p>
      </dgm:t>
    </dgm:pt>
    <dgm:pt modelId="{FE5A8E34-4FA6-4CEE-98AE-ADA3FC60A15C}" type="sibTrans" cxnId="{D1851355-B4F6-430D-8021-0F4DFE064930}">
      <dgm:prSet/>
      <dgm:spPr/>
      <dgm:t>
        <a:bodyPr/>
        <a:lstStyle/>
        <a:p>
          <a:endParaRPr lang="en-US"/>
        </a:p>
      </dgm:t>
    </dgm:pt>
    <dgm:pt modelId="{D3E0C4D9-5BD2-4BF9-907C-0CDC5DA4ABFB}">
      <dgm:prSet/>
      <dgm:spPr/>
      <dgm:t>
        <a:bodyPr/>
        <a:lstStyle/>
        <a:p>
          <a:r>
            <a:rPr lang="en-GB"/>
            <a:t>Write </a:t>
          </a:r>
          <a:r>
            <a:rPr lang="en-GB" b="1"/>
            <a:t>potential exam questions </a:t>
          </a:r>
          <a:r>
            <a:rPr lang="en-GB"/>
            <a:t>at the top of the page.</a:t>
          </a:r>
          <a:endParaRPr lang="en-US"/>
        </a:p>
      </dgm:t>
    </dgm:pt>
    <dgm:pt modelId="{9444E5B9-422B-44F7-A4F1-141EF9918784}" type="parTrans" cxnId="{94DFAB25-6031-4D23-BF6F-5C8263B942B1}">
      <dgm:prSet/>
      <dgm:spPr/>
      <dgm:t>
        <a:bodyPr/>
        <a:lstStyle/>
        <a:p>
          <a:endParaRPr lang="en-US"/>
        </a:p>
      </dgm:t>
    </dgm:pt>
    <dgm:pt modelId="{5833576D-5337-48C6-B8D8-166712368B92}" type="sibTrans" cxnId="{94DFAB25-6031-4D23-BF6F-5C8263B942B1}">
      <dgm:prSet/>
      <dgm:spPr/>
      <dgm:t>
        <a:bodyPr/>
        <a:lstStyle/>
        <a:p>
          <a:endParaRPr lang="en-US"/>
        </a:p>
      </dgm:t>
    </dgm:pt>
    <dgm:pt modelId="{93982896-9504-4D28-A479-065EFF7478F2}" type="pres">
      <dgm:prSet presAssocID="{BDCC453C-11D3-478D-B433-FB9B679535A2}" presName="linear" presStyleCnt="0">
        <dgm:presLayoutVars>
          <dgm:animLvl val="lvl"/>
          <dgm:resizeHandles val="exact"/>
        </dgm:presLayoutVars>
      </dgm:prSet>
      <dgm:spPr/>
    </dgm:pt>
    <dgm:pt modelId="{4B0E2968-401C-4DF1-A99A-A2041CFB7B18}" type="pres">
      <dgm:prSet presAssocID="{226C884D-2A4F-46A4-A19B-198038D8BB0B}" presName="parentText" presStyleLbl="node1" presStyleIdx="0" presStyleCnt="4">
        <dgm:presLayoutVars>
          <dgm:chMax val="0"/>
          <dgm:bulletEnabled val="1"/>
        </dgm:presLayoutVars>
      </dgm:prSet>
      <dgm:spPr/>
    </dgm:pt>
    <dgm:pt modelId="{8C687248-D1B5-4FA3-8C66-1F00711CEEFB}" type="pres">
      <dgm:prSet presAssocID="{CCF7A210-6740-4C58-B874-A2B207911460}" presName="spacer" presStyleCnt="0"/>
      <dgm:spPr/>
    </dgm:pt>
    <dgm:pt modelId="{B80F2C95-D701-42F2-89DA-F488E82E154C}" type="pres">
      <dgm:prSet presAssocID="{44601B2A-B60C-4C7D-A04B-BB33F5548C44}" presName="parentText" presStyleLbl="node1" presStyleIdx="1" presStyleCnt="4">
        <dgm:presLayoutVars>
          <dgm:chMax val="0"/>
          <dgm:bulletEnabled val="1"/>
        </dgm:presLayoutVars>
      </dgm:prSet>
      <dgm:spPr/>
    </dgm:pt>
    <dgm:pt modelId="{FBD9A916-E832-4BE9-8D9E-8590371BC645}" type="pres">
      <dgm:prSet presAssocID="{CC2E0C98-2314-45A7-B8AB-8FEB3346F9F6}" presName="spacer" presStyleCnt="0"/>
      <dgm:spPr/>
    </dgm:pt>
    <dgm:pt modelId="{BFB8F799-2653-4EE4-8491-4CD2691C5FD6}" type="pres">
      <dgm:prSet presAssocID="{34F8A628-FAF5-4CB5-A1A0-7EF81EB2CBED}" presName="parentText" presStyleLbl="node1" presStyleIdx="2" presStyleCnt="4">
        <dgm:presLayoutVars>
          <dgm:chMax val="0"/>
          <dgm:bulletEnabled val="1"/>
        </dgm:presLayoutVars>
      </dgm:prSet>
      <dgm:spPr/>
    </dgm:pt>
    <dgm:pt modelId="{4E2F978E-1769-4FAF-AE7D-CD5F68126DAD}" type="pres">
      <dgm:prSet presAssocID="{FE5A8E34-4FA6-4CEE-98AE-ADA3FC60A15C}" presName="spacer" presStyleCnt="0"/>
      <dgm:spPr/>
    </dgm:pt>
    <dgm:pt modelId="{91D85CE6-A5AD-48AE-B54E-C8D360FC1D3D}" type="pres">
      <dgm:prSet presAssocID="{D3E0C4D9-5BD2-4BF9-907C-0CDC5DA4ABFB}" presName="parentText" presStyleLbl="node1" presStyleIdx="3" presStyleCnt="4">
        <dgm:presLayoutVars>
          <dgm:chMax val="0"/>
          <dgm:bulletEnabled val="1"/>
        </dgm:presLayoutVars>
      </dgm:prSet>
      <dgm:spPr/>
    </dgm:pt>
  </dgm:ptLst>
  <dgm:cxnLst>
    <dgm:cxn modelId="{94DFAB25-6031-4D23-BF6F-5C8263B942B1}" srcId="{BDCC453C-11D3-478D-B433-FB9B679535A2}" destId="{D3E0C4D9-5BD2-4BF9-907C-0CDC5DA4ABFB}" srcOrd="3" destOrd="0" parTransId="{9444E5B9-422B-44F7-A4F1-141EF9918784}" sibTransId="{5833576D-5337-48C6-B8D8-166712368B92}"/>
    <dgm:cxn modelId="{712B5A27-7600-45D7-8337-328B85D447C5}" type="presOf" srcId="{226C884D-2A4F-46A4-A19B-198038D8BB0B}" destId="{4B0E2968-401C-4DF1-A99A-A2041CFB7B18}" srcOrd="0" destOrd="0" presId="urn:microsoft.com/office/officeart/2005/8/layout/vList2"/>
    <dgm:cxn modelId="{99AE7148-E179-4E14-B9FB-12173AEA4E18}" srcId="{BDCC453C-11D3-478D-B433-FB9B679535A2}" destId="{226C884D-2A4F-46A4-A19B-198038D8BB0B}" srcOrd="0" destOrd="0" parTransId="{9C8683C1-52C7-4966-9FC8-FF9D224610DF}" sibTransId="{CCF7A210-6740-4C58-B874-A2B207911460}"/>
    <dgm:cxn modelId="{1E30654A-3378-41DB-9870-9602EC7787BC}" type="presOf" srcId="{44601B2A-B60C-4C7D-A04B-BB33F5548C44}" destId="{B80F2C95-D701-42F2-89DA-F488E82E154C}" srcOrd="0" destOrd="0" presId="urn:microsoft.com/office/officeart/2005/8/layout/vList2"/>
    <dgm:cxn modelId="{D1851355-B4F6-430D-8021-0F4DFE064930}" srcId="{BDCC453C-11D3-478D-B433-FB9B679535A2}" destId="{34F8A628-FAF5-4CB5-A1A0-7EF81EB2CBED}" srcOrd="2" destOrd="0" parTransId="{7AF7E1D2-47A4-4E89-B0C9-64535C1462AA}" sibTransId="{FE5A8E34-4FA6-4CEE-98AE-ADA3FC60A15C}"/>
    <dgm:cxn modelId="{80404779-8ED1-4976-A2AF-5B5638F5E9EA}" srcId="{BDCC453C-11D3-478D-B433-FB9B679535A2}" destId="{44601B2A-B60C-4C7D-A04B-BB33F5548C44}" srcOrd="1" destOrd="0" parTransId="{0BAE078F-5B19-4AA1-A8CE-7623B1094A9F}" sibTransId="{CC2E0C98-2314-45A7-B8AB-8FEB3346F9F6}"/>
    <dgm:cxn modelId="{0D7CD291-AF73-4D15-A14F-D4A7671580D3}" type="presOf" srcId="{34F8A628-FAF5-4CB5-A1A0-7EF81EB2CBED}" destId="{BFB8F799-2653-4EE4-8491-4CD2691C5FD6}" srcOrd="0" destOrd="0" presId="urn:microsoft.com/office/officeart/2005/8/layout/vList2"/>
    <dgm:cxn modelId="{606ED897-E211-4C65-86CA-A0413634CA20}" type="presOf" srcId="{BDCC453C-11D3-478D-B433-FB9B679535A2}" destId="{93982896-9504-4D28-A479-065EFF7478F2}" srcOrd="0" destOrd="0" presId="urn:microsoft.com/office/officeart/2005/8/layout/vList2"/>
    <dgm:cxn modelId="{B5AC9AD7-A002-4343-966A-04E3B276FDDE}" type="presOf" srcId="{D3E0C4D9-5BD2-4BF9-907C-0CDC5DA4ABFB}" destId="{91D85CE6-A5AD-48AE-B54E-C8D360FC1D3D}" srcOrd="0" destOrd="0" presId="urn:microsoft.com/office/officeart/2005/8/layout/vList2"/>
    <dgm:cxn modelId="{02FE839D-42F5-419F-AF04-6738DEBA3073}" type="presParOf" srcId="{93982896-9504-4D28-A479-065EFF7478F2}" destId="{4B0E2968-401C-4DF1-A99A-A2041CFB7B18}" srcOrd="0" destOrd="0" presId="urn:microsoft.com/office/officeart/2005/8/layout/vList2"/>
    <dgm:cxn modelId="{D4771AA0-72C9-45E0-BEAF-A5D0249C17F5}" type="presParOf" srcId="{93982896-9504-4D28-A479-065EFF7478F2}" destId="{8C687248-D1B5-4FA3-8C66-1F00711CEEFB}" srcOrd="1" destOrd="0" presId="urn:microsoft.com/office/officeart/2005/8/layout/vList2"/>
    <dgm:cxn modelId="{6D9B3591-7F7E-4C5E-80D8-2E9E00ABE6F3}" type="presParOf" srcId="{93982896-9504-4D28-A479-065EFF7478F2}" destId="{B80F2C95-D701-42F2-89DA-F488E82E154C}" srcOrd="2" destOrd="0" presId="urn:microsoft.com/office/officeart/2005/8/layout/vList2"/>
    <dgm:cxn modelId="{B030A23F-7B95-46FB-89FD-11403E52CE10}" type="presParOf" srcId="{93982896-9504-4D28-A479-065EFF7478F2}" destId="{FBD9A916-E832-4BE9-8D9E-8590371BC645}" srcOrd="3" destOrd="0" presId="urn:microsoft.com/office/officeart/2005/8/layout/vList2"/>
    <dgm:cxn modelId="{C976AD99-865C-448D-8BF3-1E6CDC870E78}" type="presParOf" srcId="{93982896-9504-4D28-A479-065EFF7478F2}" destId="{BFB8F799-2653-4EE4-8491-4CD2691C5FD6}" srcOrd="4" destOrd="0" presId="urn:microsoft.com/office/officeart/2005/8/layout/vList2"/>
    <dgm:cxn modelId="{221D56EC-FDEB-44E4-99A9-B8C3B83D56A0}" type="presParOf" srcId="{93982896-9504-4D28-A479-065EFF7478F2}" destId="{4E2F978E-1769-4FAF-AE7D-CD5F68126DAD}" srcOrd="5" destOrd="0" presId="urn:microsoft.com/office/officeart/2005/8/layout/vList2"/>
    <dgm:cxn modelId="{3818B735-BB96-451D-9501-3B5929A2D9B5}" type="presParOf" srcId="{93982896-9504-4D28-A479-065EFF7478F2}" destId="{91D85CE6-A5AD-48AE-B54E-C8D360FC1D3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763477-50CC-40FD-AD36-54A3EFD53E07}"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D76CF062-5B47-4C97-BDF4-EDD95B5F1223}">
      <dgm:prSet custT="1"/>
      <dgm:spPr/>
      <dgm:t>
        <a:bodyPr/>
        <a:lstStyle/>
        <a:p>
          <a:pPr>
            <a:lnSpc>
              <a:spcPct val="100000"/>
            </a:lnSpc>
          </a:pPr>
          <a:r>
            <a:rPr lang="en-GB" sz="1800" dirty="0"/>
            <a:t>It’s often better to </a:t>
          </a:r>
          <a:r>
            <a:rPr lang="en-GB" sz="1800" b="1" dirty="0"/>
            <a:t>paraphrase</a:t>
          </a:r>
          <a:r>
            <a:rPr lang="en-GB" sz="1800" dirty="0"/>
            <a:t> information than to quote.</a:t>
          </a:r>
          <a:endParaRPr lang="en-US" sz="1800" dirty="0"/>
        </a:p>
      </dgm:t>
    </dgm:pt>
    <dgm:pt modelId="{3056C67D-5BBB-430F-A4BF-777EA6E8BCE1}" type="parTrans" cxnId="{BBA1E5C6-AF07-404B-89D1-EA3D315ABA50}">
      <dgm:prSet/>
      <dgm:spPr/>
      <dgm:t>
        <a:bodyPr/>
        <a:lstStyle/>
        <a:p>
          <a:endParaRPr lang="en-US"/>
        </a:p>
      </dgm:t>
    </dgm:pt>
    <dgm:pt modelId="{842F656B-F988-4F2B-A05B-B7FDE61E7D21}" type="sibTrans" cxnId="{BBA1E5C6-AF07-404B-89D1-EA3D315ABA50}">
      <dgm:prSet/>
      <dgm:spPr/>
      <dgm:t>
        <a:bodyPr/>
        <a:lstStyle/>
        <a:p>
          <a:pPr>
            <a:lnSpc>
              <a:spcPct val="100000"/>
            </a:lnSpc>
          </a:pPr>
          <a:endParaRPr lang="en-US"/>
        </a:p>
      </dgm:t>
    </dgm:pt>
    <dgm:pt modelId="{6DCD1A1D-2ACE-4B56-A70F-95AC87CD4E35}">
      <dgm:prSet custT="1"/>
      <dgm:spPr/>
      <dgm:t>
        <a:bodyPr/>
        <a:lstStyle/>
        <a:p>
          <a:pPr>
            <a:lnSpc>
              <a:spcPct val="100000"/>
            </a:lnSpc>
          </a:pPr>
          <a:r>
            <a:rPr lang="en-GB" sz="1800" dirty="0"/>
            <a:t>If you do copy out something verbatim from the text, put it in </a:t>
          </a:r>
          <a:r>
            <a:rPr lang="en-GB" sz="1800" b="1" dirty="0"/>
            <a:t>quotation marks </a:t>
          </a:r>
          <a:r>
            <a:rPr lang="en-GB" sz="1800" dirty="0"/>
            <a:t>and put a page reference in the margin.</a:t>
          </a:r>
          <a:endParaRPr lang="en-US" sz="1800" dirty="0"/>
        </a:p>
      </dgm:t>
    </dgm:pt>
    <dgm:pt modelId="{B84A47C2-8213-4931-859C-322F8135CB03}" type="parTrans" cxnId="{F6A4E4BB-24D3-4316-9955-F5A84185A028}">
      <dgm:prSet/>
      <dgm:spPr/>
      <dgm:t>
        <a:bodyPr/>
        <a:lstStyle/>
        <a:p>
          <a:endParaRPr lang="en-US"/>
        </a:p>
      </dgm:t>
    </dgm:pt>
    <dgm:pt modelId="{D083B0F0-096A-406E-B35A-8F2FC05D590E}" type="sibTrans" cxnId="{F6A4E4BB-24D3-4316-9955-F5A84185A028}">
      <dgm:prSet/>
      <dgm:spPr/>
      <dgm:t>
        <a:bodyPr/>
        <a:lstStyle/>
        <a:p>
          <a:pPr>
            <a:lnSpc>
              <a:spcPct val="100000"/>
            </a:lnSpc>
          </a:pPr>
          <a:endParaRPr lang="en-US"/>
        </a:p>
      </dgm:t>
    </dgm:pt>
    <dgm:pt modelId="{11CAF653-935F-4855-839D-3944D643537B}">
      <dgm:prSet custT="1"/>
      <dgm:spPr/>
      <dgm:t>
        <a:bodyPr/>
        <a:lstStyle/>
        <a:p>
          <a:pPr>
            <a:lnSpc>
              <a:spcPct val="100000"/>
            </a:lnSpc>
          </a:pPr>
          <a:r>
            <a:rPr lang="en-GB" sz="1800" dirty="0"/>
            <a:t>Write down your own observations in </a:t>
          </a:r>
          <a:r>
            <a:rPr lang="en-GB" sz="1800" b="1" dirty="0"/>
            <a:t>your own voice</a:t>
          </a:r>
          <a:r>
            <a:rPr lang="en-GB" sz="1800" dirty="0"/>
            <a:t>, rather copying the style of the author </a:t>
          </a:r>
          <a:endParaRPr lang="en-US" sz="1800" dirty="0"/>
        </a:p>
      </dgm:t>
    </dgm:pt>
    <dgm:pt modelId="{6F383F41-65ED-4F5E-80E7-69233F6DB902}" type="parTrans" cxnId="{B3462EA9-FB41-4B99-98BB-111036A5B153}">
      <dgm:prSet/>
      <dgm:spPr/>
      <dgm:t>
        <a:bodyPr/>
        <a:lstStyle/>
        <a:p>
          <a:endParaRPr lang="en-US"/>
        </a:p>
      </dgm:t>
    </dgm:pt>
    <dgm:pt modelId="{DADE5F31-A157-4659-B58E-4EF4C0FCC2BE}" type="sibTrans" cxnId="{B3462EA9-FB41-4B99-98BB-111036A5B153}">
      <dgm:prSet/>
      <dgm:spPr/>
      <dgm:t>
        <a:bodyPr/>
        <a:lstStyle/>
        <a:p>
          <a:pPr>
            <a:lnSpc>
              <a:spcPct val="100000"/>
            </a:lnSpc>
          </a:pPr>
          <a:endParaRPr lang="en-US"/>
        </a:p>
      </dgm:t>
    </dgm:pt>
    <dgm:pt modelId="{2939C281-7BA4-479F-B267-E75A5AAFB7F7}">
      <dgm:prSet custT="1"/>
      <dgm:spPr/>
      <dgm:t>
        <a:bodyPr/>
        <a:lstStyle/>
        <a:p>
          <a:pPr>
            <a:lnSpc>
              <a:spcPct val="100000"/>
            </a:lnSpc>
          </a:pPr>
          <a:r>
            <a:rPr lang="en-GB" sz="1800" dirty="0"/>
            <a:t>This will help you to write about your subject later on.</a:t>
          </a:r>
          <a:endParaRPr lang="en-US" sz="1800" dirty="0"/>
        </a:p>
      </dgm:t>
    </dgm:pt>
    <dgm:pt modelId="{7118B4BB-0186-4A25-8049-CF8AFFCA2F78}" type="parTrans" cxnId="{2D3F873A-AF44-45D2-BA86-2CF148A9C69A}">
      <dgm:prSet/>
      <dgm:spPr/>
      <dgm:t>
        <a:bodyPr/>
        <a:lstStyle/>
        <a:p>
          <a:endParaRPr lang="en-US"/>
        </a:p>
      </dgm:t>
    </dgm:pt>
    <dgm:pt modelId="{DD8D760D-1636-4BD8-99AF-66366C13AB19}" type="sibTrans" cxnId="{2D3F873A-AF44-45D2-BA86-2CF148A9C69A}">
      <dgm:prSet/>
      <dgm:spPr/>
      <dgm:t>
        <a:bodyPr/>
        <a:lstStyle/>
        <a:p>
          <a:endParaRPr lang="en-US"/>
        </a:p>
      </dgm:t>
    </dgm:pt>
    <dgm:pt modelId="{0A91ACD6-CCED-445D-8ABC-28A43819B675}" type="pres">
      <dgm:prSet presAssocID="{2E763477-50CC-40FD-AD36-54A3EFD53E07}" presName="root" presStyleCnt="0">
        <dgm:presLayoutVars>
          <dgm:dir/>
          <dgm:resizeHandles val="exact"/>
        </dgm:presLayoutVars>
      </dgm:prSet>
      <dgm:spPr/>
    </dgm:pt>
    <dgm:pt modelId="{5D0F6AB5-E6FA-448F-B8A1-5690FF480710}" type="pres">
      <dgm:prSet presAssocID="{2E763477-50CC-40FD-AD36-54A3EFD53E07}" presName="container" presStyleCnt="0">
        <dgm:presLayoutVars>
          <dgm:dir/>
          <dgm:resizeHandles val="exact"/>
        </dgm:presLayoutVars>
      </dgm:prSet>
      <dgm:spPr/>
    </dgm:pt>
    <dgm:pt modelId="{9B1D658C-1291-43CE-BA8A-5C6F83CB419D}" type="pres">
      <dgm:prSet presAssocID="{D76CF062-5B47-4C97-BDF4-EDD95B5F1223}" presName="compNode" presStyleCnt="0"/>
      <dgm:spPr/>
    </dgm:pt>
    <dgm:pt modelId="{B8666F64-A64E-4858-835B-98092FAAB119}" type="pres">
      <dgm:prSet presAssocID="{D76CF062-5B47-4C97-BDF4-EDD95B5F1223}" presName="iconBgRect" presStyleLbl="bgShp" presStyleIdx="0" presStyleCnt="4"/>
      <dgm:spPr/>
    </dgm:pt>
    <dgm:pt modelId="{AAF60CD4-0CA7-4EAD-971C-255A8D39D282}" type="pres">
      <dgm:prSet presAssocID="{D76CF062-5B47-4C97-BDF4-EDD95B5F122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pen Quotation Mark"/>
        </a:ext>
      </dgm:extLst>
    </dgm:pt>
    <dgm:pt modelId="{A202EA9F-C347-4F61-9D64-34D05392701E}" type="pres">
      <dgm:prSet presAssocID="{D76CF062-5B47-4C97-BDF4-EDD95B5F1223}" presName="spaceRect" presStyleCnt="0"/>
      <dgm:spPr/>
    </dgm:pt>
    <dgm:pt modelId="{277100D6-2640-4108-B70B-ADFE9192EE9C}" type="pres">
      <dgm:prSet presAssocID="{D76CF062-5B47-4C97-BDF4-EDD95B5F1223}" presName="textRect" presStyleLbl="revTx" presStyleIdx="0" presStyleCnt="4">
        <dgm:presLayoutVars>
          <dgm:chMax val="1"/>
          <dgm:chPref val="1"/>
        </dgm:presLayoutVars>
      </dgm:prSet>
      <dgm:spPr/>
    </dgm:pt>
    <dgm:pt modelId="{048C85CD-A673-4999-9BB1-0846ECE6D2B7}" type="pres">
      <dgm:prSet presAssocID="{842F656B-F988-4F2B-A05B-B7FDE61E7D21}" presName="sibTrans" presStyleLbl="sibTrans2D1" presStyleIdx="0" presStyleCnt="0"/>
      <dgm:spPr/>
    </dgm:pt>
    <dgm:pt modelId="{DAAA47C1-1EDB-4D12-86BC-5FA17402D50E}" type="pres">
      <dgm:prSet presAssocID="{6DCD1A1D-2ACE-4B56-A70F-95AC87CD4E35}" presName="compNode" presStyleCnt="0"/>
      <dgm:spPr/>
    </dgm:pt>
    <dgm:pt modelId="{CE4F55AE-42E1-4980-AFFE-DE1F9CFFA451}" type="pres">
      <dgm:prSet presAssocID="{6DCD1A1D-2ACE-4B56-A70F-95AC87CD4E35}" presName="iconBgRect" presStyleLbl="bgShp" presStyleIdx="1" presStyleCnt="4"/>
      <dgm:spPr/>
    </dgm:pt>
    <dgm:pt modelId="{7FCFB62D-C6C9-4023-B362-DBB07F19DFE1}" type="pres">
      <dgm:prSet presAssocID="{6DCD1A1D-2ACE-4B56-A70F-95AC87CD4E3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osed Quotation Mark"/>
        </a:ext>
      </dgm:extLst>
    </dgm:pt>
    <dgm:pt modelId="{EED882C2-696D-4204-8C52-09E1CD0AC89D}" type="pres">
      <dgm:prSet presAssocID="{6DCD1A1D-2ACE-4B56-A70F-95AC87CD4E35}" presName="spaceRect" presStyleCnt="0"/>
      <dgm:spPr/>
    </dgm:pt>
    <dgm:pt modelId="{CA7A44F2-5488-4E80-8E44-44C1E1BE42D7}" type="pres">
      <dgm:prSet presAssocID="{6DCD1A1D-2ACE-4B56-A70F-95AC87CD4E35}" presName="textRect" presStyleLbl="revTx" presStyleIdx="1" presStyleCnt="4">
        <dgm:presLayoutVars>
          <dgm:chMax val="1"/>
          <dgm:chPref val="1"/>
        </dgm:presLayoutVars>
      </dgm:prSet>
      <dgm:spPr/>
    </dgm:pt>
    <dgm:pt modelId="{0830E308-040A-463F-96AB-3B9118CF2D31}" type="pres">
      <dgm:prSet presAssocID="{D083B0F0-096A-406E-B35A-8F2FC05D590E}" presName="sibTrans" presStyleLbl="sibTrans2D1" presStyleIdx="0" presStyleCnt="0"/>
      <dgm:spPr/>
    </dgm:pt>
    <dgm:pt modelId="{BCC17EB3-E2B0-4020-A745-B0BD733B6F5C}" type="pres">
      <dgm:prSet presAssocID="{11CAF653-935F-4855-839D-3944D643537B}" presName="compNode" presStyleCnt="0"/>
      <dgm:spPr/>
    </dgm:pt>
    <dgm:pt modelId="{5CA1D87F-8A38-431B-AF8A-1013B6C49A60}" type="pres">
      <dgm:prSet presAssocID="{11CAF653-935F-4855-839D-3944D643537B}" presName="iconBgRect" presStyleLbl="bgShp" presStyleIdx="2" presStyleCnt="4"/>
      <dgm:spPr/>
    </dgm:pt>
    <dgm:pt modelId="{BBE03869-BDDA-4EEE-B08D-43E7F89E59B8}" type="pres">
      <dgm:prSet presAssocID="{11CAF653-935F-4855-839D-3944D643537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Quotes"/>
        </a:ext>
      </dgm:extLst>
    </dgm:pt>
    <dgm:pt modelId="{ACE79D57-2AFE-49D9-AB67-D4863F35E678}" type="pres">
      <dgm:prSet presAssocID="{11CAF653-935F-4855-839D-3944D643537B}" presName="spaceRect" presStyleCnt="0"/>
      <dgm:spPr/>
    </dgm:pt>
    <dgm:pt modelId="{C6BFB8EF-764E-4E5F-8230-2BCD0F919F35}" type="pres">
      <dgm:prSet presAssocID="{11CAF653-935F-4855-839D-3944D643537B}" presName="textRect" presStyleLbl="revTx" presStyleIdx="2" presStyleCnt="4">
        <dgm:presLayoutVars>
          <dgm:chMax val="1"/>
          <dgm:chPref val="1"/>
        </dgm:presLayoutVars>
      </dgm:prSet>
      <dgm:spPr/>
    </dgm:pt>
    <dgm:pt modelId="{936B4D4C-0ABB-498B-9E8A-74076425A67C}" type="pres">
      <dgm:prSet presAssocID="{DADE5F31-A157-4659-B58E-4EF4C0FCC2BE}" presName="sibTrans" presStyleLbl="sibTrans2D1" presStyleIdx="0" presStyleCnt="0"/>
      <dgm:spPr/>
    </dgm:pt>
    <dgm:pt modelId="{58B13709-0AC5-4C9B-A287-DC56971636BD}" type="pres">
      <dgm:prSet presAssocID="{2939C281-7BA4-479F-B267-E75A5AAFB7F7}" presName="compNode" presStyleCnt="0"/>
      <dgm:spPr/>
    </dgm:pt>
    <dgm:pt modelId="{7541145A-839B-4264-8A47-4D87EA4D6288}" type="pres">
      <dgm:prSet presAssocID="{2939C281-7BA4-479F-B267-E75A5AAFB7F7}" presName="iconBgRect" presStyleLbl="bgShp" presStyleIdx="3" presStyleCnt="4"/>
      <dgm:spPr/>
    </dgm:pt>
    <dgm:pt modelId="{AD7F0441-0690-45B0-8660-FDEDA2D636EF}" type="pres">
      <dgm:prSet presAssocID="{2939C281-7BA4-479F-B267-E75A5AAFB7F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encil"/>
        </a:ext>
      </dgm:extLst>
    </dgm:pt>
    <dgm:pt modelId="{E7D576C7-4369-40F6-8210-0F5FB552C751}" type="pres">
      <dgm:prSet presAssocID="{2939C281-7BA4-479F-B267-E75A5AAFB7F7}" presName="spaceRect" presStyleCnt="0"/>
      <dgm:spPr/>
    </dgm:pt>
    <dgm:pt modelId="{2861F2F2-93FA-4DA9-9BC7-042E94D29DF5}" type="pres">
      <dgm:prSet presAssocID="{2939C281-7BA4-479F-B267-E75A5AAFB7F7}" presName="textRect" presStyleLbl="revTx" presStyleIdx="3" presStyleCnt="4">
        <dgm:presLayoutVars>
          <dgm:chMax val="1"/>
          <dgm:chPref val="1"/>
        </dgm:presLayoutVars>
      </dgm:prSet>
      <dgm:spPr/>
    </dgm:pt>
  </dgm:ptLst>
  <dgm:cxnLst>
    <dgm:cxn modelId="{2D3F873A-AF44-45D2-BA86-2CF148A9C69A}" srcId="{2E763477-50CC-40FD-AD36-54A3EFD53E07}" destId="{2939C281-7BA4-479F-B267-E75A5AAFB7F7}" srcOrd="3" destOrd="0" parTransId="{7118B4BB-0186-4A25-8049-CF8AFFCA2F78}" sibTransId="{DD8D760D-1636-4BD8-99AF-66366C13AB19}"/>
    <dgm:cxn modelId="{A75D4061-9E8F-46AE-B38D-F02BF0388302}" type="presOf" srcId="{6DCD1A1D-2ACE-4B56-A70F-95AC87CD4E35}" destId="{CA7A44F2-5488-4E80-8E44-44C1E1BE42D7}" srcOrd="0" destOrd="0" presId="urn:microsoft.com/office/officeart/2018/2/layout/IconCircleList"/>
    <dgm:cxn modelId="{113CBF64-1226-4AFE-B546-9B3DBA45071C}" type="presOf" srcId="{2E763477-50CC-40FD-AD36-54A3EFD53E07}" destId="{0A91ACD6-CCED-445D-8ABC-28A43819B675}" srcOrd="0" destOrd="0" presId="urn:microsoft.com/office/officeart/2018/2/layout/IconCircleList"/>
    <dgm:cxn modelId="{98A19745-1997-4FC5-A4FD-73CBCDEDA4C3}" type="presOf" srcId="{D083B0F0-096A-406E-B35A-8F2FC05D590E}" destId="{0830E308-040A-463F-96AB-3B9118CF2D31}" srcOrd="0" destOrd="0" presId="urn:microsoft.com/office/officeart/2018/2/layout/IconCircleList"/>
    <dgm:cxn modelId="{F613E265-D019-48D1-BCAD-1C46697BDFB2}" type="presOf" srcId="{2939C281-7BA4-479F-B267-E75A5AAFB7F7}" destId="{2861F2F2-93FA-4DA9-9BC7-042E94D29DF5}" srcOrd="0" destOrd="0" presId="urn:microsoft.com/office/officeart/2018/2/layout/IconCircleList"/>
    <dgm:cxn modelId="{99D0116F-29E4-45F3-94BC-1582631FD86A}" type="presOf" srcId="{842F656B-F988-4F2B-A05B-B7FDE61E7D21}" destId="{048C85CD-A673-4999-9BB1-0846ECE6D2B7}" srcOrd="0" destOrd="0" presId="urn:microsoft.com/office/officeart/2018/2/layout/IconCircleList"/>
    <dgm:cxn modelId="{F180A28B-ADD7-4F3E-8B02-26AD06BA84B3}" type="presOf" srcId="{DADE5F31-A157-4659-B58E-4EF4C0FCC2BE}" destId="{936B4D4C-0ABB-498B-9E8A-74076425A67C}" srcOrd="0" destOrd="0" presId="urn:microsoft.com/office/officeart/2018/2/layout/IconCircleList"/>
    <dgm:cxn modelId="{5E4F6D9C-E56C-4FB2-9EE1-B4E2D3BDD5C4}" type="presOf" srcId="{11CAF653-935F-4855-839D-3944D643537B}" destId="{C6BFB8EF-764E-4E5F-8230-2BCD0F919F35}" srcOrd="0" destOrd="0" presId="urn:microsoft.com/office/officeart/2018/2/layout/IconCircleList"/>
    <dgm:cxn modelId="{B3462EA9-FB41-4B99-98BB-111036A5B153}" srcId="{2E763477-50CC-40FD-AD36-54A3EFD53E07}" destId="{11CAF653-935F-4855-839D-3944D643537B}" srcOrd="2" destOrd="0" parTransId="{6F383F41-65ED-4F5E-80E7-69233F6DB902}" sibTransId="{DADE5F31-A157-4659-B58E-4EF4C0FCC2BE}"/>
    <dgm:cxn modelId="{F6A4E4BB-24D3-4316-9955-F5A84185A028}" srcId="{2E763477-50CC-40FD-AD36-54A3EFD53E07}" destId="{6DCD1A1D-2ACE-4B56-A70F-95AC87CD4E35}" srcOrd="1" destOrd="0" parTransId="{B84A47C2-8213-4931-859C-322F8135CB03}" sibTransId="{D083B0F0-096A-406E-B35A-8F2FC05D590E}"/>
    <dgm:cxn modelId="{BDEB1ABE-66EA-44B7-8F7E-5010C82013D9}" type="presOf" srcId="{D76CF062-5B47-4C97-BDF4-EDD95B5F1223}" destId="{277100D6-2640-4108-B70B-ADFE9192EE9C}" srcOrd="0" destOrd="0" presId="urn:microsoft.com/office/officeart/2018/2/layout/IconCircleList"/>
    <dgm:cxn modelId="{BBA1E5C6-AF07-404B-89D1-EA3D315ABA50}" srcId="{2E763477-50CC-40FD-AD36-54A3EFD53E07}" destId="{D76CF062-5B47-4C97-BDF4-EDD95B5F1223}" srcOrd="0" destOrd="0" parTransId="{3056C67D-5BBB-430F-A4BF-777EA6E8BCE1}" sibTransId="{842F656B-F988-4F2B-A05B-B7FDE61E7D21}"/>
    <dgm:cxn modelId="{96CAB865-4822-4266-A340-F50FA71B1621}" type="presParOf" srcId="{0A91ACD6-CCED-445D-8ABC-28A43819B675}" destId="{5D0F6AB5-E6FA-448F-B8A1-5690FF480710}" srcOrd="0" destOrd="0" presId="urn:microsoft.com/office/officeart/2018/2/layout/IconCircleList"/>
    <dgm:cxn modelId="{E493AA41-A591-4BC7-8105-1EE53754B866}" type="presParOf" srcId="{5D0F6AB5-E6FA-448F-B8A1-5690FF480710}" destId="{9B1D658C-1291-43CE-BA8A-5C6F83CB419D}" srcOrd="0" destOrd="0" presId="urn:microsoft.com/office/officeart/2018/2/layout/IconCircleList"/>
    <dgm:cxn modelId="{895F0BB8-7B73-4FB9-906E-2457DB83A965}" type="presParOf" srcId="{9B1D658C-1291-43CE-BA8A-5C6F83CB419D}" destId="{B8666F64-A64E-4858-835B-98092FAAB119}" srcOrd="0" destOrd="0" presId="urn:microsoft.com/office/officeart/2018/2/layout/IconCircleList"/>
    <dgm:cxn modelId="{7062A6D6-906A-47A4-A4D1-CB3E2F3581CC}" type="presParOf" srcId="{9B1D658C-1291-43CE-BA8A-5C6F83CB419D}" destId="{AAF60CD4-0CA7-4EAD-971C-255A8D39D282}" srcOrd="1" destOrd="0" presId="urn:microsoft.com/office/officeart/2018/2/layout/IconCircleList"/>
    <dgm:cxn modelId="{3A5E6B7F-EEF3-462B-BCA8-5346DD198C3C}" type="presParOf" srcId="{9B1D658C-1291-43CE-BA8A-5C6F83CB419D}" destId="{A202EA9F-C347-4F61-9D64-34D05392701E}" srcOrd="2" destOrd="0" presId="urn:microsoft.com/office/officeart/2018/2/layout/IconCircleList"/>
    <dgm:cxn modelId="{8781687A-C52A-44AA-AC19-D1A47194E318}" type="presParOf" srcId="{9B1D658C-1291-43CE-BA8A-5C6F83CB419D}" destId="{277100D6-2640-4108-B70B-ADFE9192EE9C}" srcOrd="3" destOrd="0" presId="urn:microsoft.com/office/officeart/2018/2/layout/IconCircleList"/>
    <dgm:cxn modelId="{6D676FD9-59A1-45D1-A8DA-4B4F45F0C6F3}" type="presParOf" srcId="{5D0F6AB5-E6FA-448F-B8A1-5690FF480710}" destId="{048C85CD-A673-4999-9BB1-0846ECE6D2B7}" srcOrd="1" destOrd="0" presId="urn:microsoft.com/office/officeart/2018/2/layout/IconCircleList"/>
    <dgm:cxn modelId="{35058DC3-91E7-45EE-A143-6CBA9754D77F}" type="presParOf" srcId="{5D0F6AB5-E6FA-448F-B8A1-5690FF480710}" destId="{DAAA47C1-1EDB-4D12-86BC-5FA17402D50E}" srcOrd="2" destOrd="0" presId="urn:microsoft.com/office/officeart/2018/2/layout/IconCircleList"/>
    <dgm:cxn modelId="{7A8F8AC1-49B6-4093-9D3B-76F979328EEF}" type="presParOf" srcId="{DAAA47C1-1EDB-4D12-86BC-5FA17402D50E}" destId="{CE4F55AE-42E1-4980-AFFE-DE1F9CFFA451}" srcOrd="0" destOrd="0" presId="urn:microsoft.com/office/officeart/2018/2/layout/IconCircleList"/>
    <dgm:cxn modelId="{C595CD62-4D12-491C-823A-15C9FE8C4A20}" type="presParOf" srcId="{DAAA47C1-1EDB-4D12-86BC-5FA17402D50E}" destId="{7FCFB62D-C6C9-4023-B362-DBB07F19DFE1}" srcOrd="1" destOrd="0" presId="urn:microsoft.com/office/officeart/2018/2/layout/IconCircleList"/>
    <dgm:cxn modelId="{CD92886F-1525-4F45-B341-C9969B871E39}" type="presParOf" srcId="{DAAA47C1-1EDB-4D12-86BC-5FA17402D50E}" destId="{EED882C2-696D-4204-8C52-09E1CD0AC89D}" srcOrd="2" destOrd="0" presId="urn:microsoft.com/office/officeart/2018/2/layout/IconCircleList"/>
    <dgm:cxn modelId="{171AD852-25CF-4CE6-80D7-92CE8FF373F9}" type="presParOf" srcId="{DAAA47C1-1EDB-4D12-86BC-5FA17402D50E}" destId="{CA7A44F2-5488-4E80-8E44-44C1E1BE42D7}" srcOrd="3" destOrd="0" presId="urn:microsoft.com/office/officeart/2018/2/layout/IconCircleList"/>
    <dgm:cxn modelId="{5CB6824C-5381-4214-A481-E4D271E62889}" type="presParOf" srcId="{5D0F6AB5-E6FA-448F-B8A1-5690FF480710}" destId="{0830E308-040A-463F-96AB-3B9118CF2D31}" srcOrd="3" destOrd="0" presId="urn:microsoft.com/office/officeart/2018/2/layout/IconCircleList"/>
    <dgm:cxn modelId="{5DA52A41-4A62-4275-B38C-6F26E67EA2A6}" type="presParOf" srcId="{5D0F6AB5-E6FA-448F-B8A1-5690FF480710}" destId="{BCC17EB3-E2B0-4020-A745-B0BD733B6F5C}" srcOrd="4" destOrd="0" presId="urn:microsoft.com/office/officeart/2018/2/layout/IconCircleList"/>
    <dgm:cxn modelId="{1E8B7353-51C7-421F-BC0A-68984F9252B9}" type="presParOf" srcId="{BCC17EB3-E2B0-4020-A745-B0BD733B6F5C}" destId="{5CA1D87F-8A38-431B-AF8A-1013B6C49A60}" srcOrd="0" destOrd="0" presId="urn:microsoft.com/office/officeart/2018/2/layout/IconCircleList"/>
    <dgm:cxn modelId="{541901BC-1BA1-4299-91BD-2261A30E59D1}" type="presParOf" srcId="{BCC17EB3-E2B0-4020-A745-B0BD733B6F5C}" destId="{BBE03869-BDDA-4EEE-B08D-43E7F89E59B8}" srcOrd="1" destOrd="0" presId="urn:microsoft.com/office/officeart/2018/2/layout/IconCircleList"/>
    <dgm:cxn modelId="{1AF3B77C-6DF3-4FC9-B151-4BA9DD3BEA45}" type="presParOf" srcId="{BCC17EB3-E2B0-4020-A745-B0BD733B6F5C}" destId="{ACE79D57-2AFE-49D9-AB67-D4863F35E678}" srcOrd="2" destOrd="0" presId="urn:microsoft.com/office/officeart/2018/2/layout/IconCircleList"/>
    <dgm:cxn modelId="{79579578-CCCA-4AB7-85AF-4CEFE2DA052C}" type="presParOf" srcId="{BCC17EB3-E2B0-4020-A745-B0BD733B6F5C}" destId="{C6BFB8EF-764E-4E5F-8230-2BCD0F919F35}" srcOrd="3" destOrd="0" presId="urn:microsoft.com/office/officeart/2018/2/layout/IconCircleList"/>
    <dgm:cxn modelId="{15515726-49DF-44C5-B402-72EBF8EA5FB6}" type="presParOf" srcId="{5D0F6AB5-E6FA-448F-B8A1-5690FF480710}" destId="{936B4D4C-0ABB-498B-9E8A-74076425A67C}" srcOrd="5" destOrd="0" presId="urn:microsoft.com/office/officeart/2018/2/layout/IconCircleList"/>
    <dgm:cxn modelId="{E6F52469-9F52-49DD-B6B5-DB30DB03E1E5}" type="presParOf" srcId="{5D0F6AB5-E6FA-448F-B8A1-5690FF480710}" destId="{58B13709-0AC5-4C9B-A287-DC56971636BD}" srcOrd="6" destOrd="0" presId="urn:microsoft.com/office/officeart/2018/2/layout/IconCircleList"/>
    <dgm:cxn modelId="{CE821831-29D8-498D-A67B-1A67CCB5DBAA}" type="presParOf" srcId="{58B13709-0AC5-4C9B-A287-DC56971636BD}" destId="{7541145A-839B-4264-8A47-4D87EA4D6288}" srcOrd="0" destOrd="0" presId="urn:microsoft.com/office/officeart/2018/2/layout/IconCircleList"/>
    <dgm:cxn modelId="{9E57A711-731A-4EE7-B060-46A4265AE745}" type="presParOf" srcId="{58B13709-0AC5-4C9B-A287-DC56971636BD}" destId="{AD7F0441-0690-45B0-8660-FDEDA2D636EF}" srcOrd="1" destOrd="0" presId="urn:microsoft.com/office/officeart/2018/2/layout/IconCircleList"/>
    <dgm:cxn modelId="{31089B01-2064-4E78-98EE-0E9F36AE01C1}" type="presParOf" srcId="{58B13709-0AC5-4C9B-A287-DC56971636BD}" destId="{E7D576C7-4369-40F6-8210-0F5FB552C751}" srcOrd="2" destOrd="0" presId="urn:microsoft.com/office/officeart/2018/2/layout/IconCircleList"/>
    <dgm:cxn modelId="{8C99F002-9857-4D13-8783-2468C43CBA53}" type="presParOf" srcId="{58B13709-0AC5-4C9B-A287-DC56971636BD}" destId="{2861F2F2-93FA-4DA9-9BC7-042E94D29DF5}"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D1D97D-5DDF-4EF1-AE64-93498DD2F77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CF8C2D9-0521-4F58-9104-1A466BA52984}">
      <dgm:prSet/>
      <dgm:spPr/>
      <dgm:t>
        <a:bodyPr/>
        <a:lstStyle/>
        <a:p>
          <a:pPr>
            <a:lnSpc>
              <a:spcPct val="100000"/>
            </a:lnSpc>
          </a:pPr>
          <a:r>
            <a:rPr lang="en-GB"/>
            <a:t>Reinforce </a:t>
          </a:r>
          <a:r>
            <a:rPr lang="en-GB" b="1"/>
            <a:t>key terms</a:t>
          </a:r>
          <a:r>
            <a:rPr lang="en-GB"/>
            <a:t>.</a:t>
          </a:r>
          <a:endParaRPr lang="en-US"/>
        </a:p>
      </dgm:t>
    </dgm:pt>
    <dgm:pt modelId="{B51FE149-5F57-485A-81EC-23951070EE20}" type="parTrans" cxnId="{CC5CDD44-A2E4-491E-B5E7-2BC55159DBF2}">
      <dgm:prSet/>
      <dgm:spPr/>
      <dgm:t>
        <a:bodyPr/>
        <a:lstStyle/>
        <a:p>
          <a:endParaRPr lang="en-US"/>
        </a:p>
      </dgm:t>
    </dgm:pt>
    <dgm:pt modelId="{115C429D-23E4-4886-B6FF-FC6D1226E26E}" type="sibTrans" cxnId="{CC5CDD44-A2E4-491E-B5E7-2BC55159DBF2}">
      <dgm:prSet/>
      <dgm:spPr/>
      <dgm:t>
        <a:bodyPr/>
        <a:lstStyle/>
        <a:p>
          <a:endParaRPr lang="en-US"/>
        </a:p>
      </dgm:t>
    </dgm:pt>
    <dgm:pt modelId="{25933252-1251-41CB-A381-D37FACE92916}">
      <dgm:prSet/>
      <dgm:spPr/>
      <dgm:t>
        <a:bodyPr/>
        <a:lstStyle/>
        <a:p>
          <a:pPr>
            <a:lnSpc>
              <a:spcPct val="100000"/>
            </a:lnSpc>
          </a:pPr>
          <a:r>
            <a:rPr lang="en-GB"/>
            <a:t>Record basic </a:t>
          </a:r>
          <a:r>
            <a:rPr lang="en-GB" b="1"/>
            <a:t>factual information</a:t>
          </a:r>
          <a:r>
            <a:rPr lang="en-GB"/>
            <a:t>.</a:t>
          </a:r>
          <a:endParaRPr lang="en-US"/>
        </a:p>
      </dgm:t>
    </dgm:pt>
    <dgm:pt modelId="{4A0A93AF-C9A9-4B4E-AF4E-9A6465B1ABC6}" type="parTrans" cxnId="{1DB9B0AB-AA23-486B-92E9-228FF9046725}">
      <dgm:prSet/>
      <dgm:spPr/>
      <dgm:t>
        <a:bodyPr/>
        <a:lstStyle/>
        <a:p>
          <a:endParaRPr lang="en-US"/>
        </a:p>
      </dgm:t>
    </dgm:pt>
    <dgm:pt modelId="{DDB14B62-43CE-4893-9A19-16BCE63CD2FA}" type="sibTrans" cxnId="{1DB9B0AB-AA23-486B-92E9-228FF9046725}">
      <dgm:prSet/>
      <dgm:spPr/>
      <dgm:t>
        <a:bodyPr/>
        <a:lstStyle/>
        <a:p>
          <a:endParaRPr lang="en-US"/>
        </a:p>
      </dgm:t>
    </dgm:pt>
    <dgm:pt modelId="{0A788C23-9A30-417E-AC01-AE9D01B00ECC}">
      <dgm:prSet/>
      <dgm:spPr/>
      <dgm:t>
        <a:bodyPr/>
        <a:lstStyle/>
        <a:p>
          <a:pPr>
            <a:lnSpc>
              <a:spcPct val="100000"/>
            </a:lnSpc>
          </a:pPr>
          <a:r>
            <a:rPr lang="en-GB"/>
            <a:t>Make note of an </a:t>
          </a:r>
          <a:r>
            <a:rPr lang="en-GB" b="1"/>
            <a:t>author’s argument</a:t>
          </a:r>
          <a:r>
            <a:rPr lang="en-GB"/>
            <a:t>.</a:t>
          </a:r>
          <a:endParaRPr lang="en-US"/>
        </a:p>
      </dgm:t>
    </dgm:pt>
    <dgm:pt modelId="{9AB77F17-3721-47AC-857C-31A31BF5CD53}" type="parTrans" cxnId="{9E42F563-47AC-490A-8941-3373275FB3AA}">
      <dgm:prSet/>
      <dgm:spPr/>
      <dgm:t>
        <a:bodyPr/>
        <a:lstStyle/>
        <a:p>
          <a:endParaRPr lang="en-US"/>
        </a:p>
      </dgm:t>
    </dgm:pt>
    <dgm:pt modelId="{F1257E9D-3ADE-4F1F-A127-5AE446D84DAA}" type="sibTrans" cxnId="{9E42F563-47AC-490A-8941-3373275FB3AA}">
      <dgm:prSet/>
      <dgm:spPr/>
      <dgm:t>
        <a:bodyPr/>
        <a:lstStyle/>
        <a:p>
          <a:endParaRPr lang="en-US"/>
        </a:p>
      </dgm:t>
    </dgm:pt>
    <dgm:pt modelId="{45DEC754-CD8E-4A32-A285-6B6D20C9C371}">
      <dgm:prSet/>
      <dgm:spPr/>
      <dgm:t>
        <a:bodyPr/>
        <a:lstStyle/>
        <a:p>
          <a:pPr>
            <a:lnSpc>
              <a:spcPct val="100000"/>
            </a:lnSpc>
          </a:pPr>
          <a:r>
            <a:rPr lang="en-GB"/>
            <a:t>Write the </a:t>
          </a:r>
          <a:r>
            <a:rPr lang="en-GB" b="1"/>
            <a:t>pros and cons </a:t>
          </a:r>
          <a:r>
            <a:rPr lang="en-GB"/>
            <a:t>of their argument.</a:t>
          </a:r>
          <a:endParaRPr lang="en-US"/>
        </a:p>
      </dgm:t>
    </dgm:pt>
    <dgm:pt modelId="{7E194E8A-0431-4F7A-82C9-93D129480540}" type="parTrans" cxnId="{CA9534F2-DC4B-43AA-BA74-A23B7DF76733}">
      <dgm:prSet/>
      <dgm:spPr/>
      <dgm:t>
        <a:bodyPr/>
        <a:lstStyle/>
        <a:p>
          <a:endParaRPr lang="en-US"/>
        </a:p>
      </dgm:t>
    </dgm:pt>
    <dgm:pt modelId="{D8054B3F-616C-4A6D-B7D0-EDC2455AE3E1}" type="sibTrans" cxnId="{CA9534F2-DC4B-43AA-BA74-A23B7DF76733}">
      <dgm:prSet/>
      <dgm:spPr/>
      <dgm:t>
        <a:bodyPr/>
        <a:lstStyle/>
        <a:p>
          <a:endParaRPr lang="en-US"/>
        </a:p>
      </dgm:t>
    </dgm:pt>
    <dgm:pt modelId="{45129742-82B5-434F-883F-CB2A2BAC7B09}">
      <dgm:prSet/>
      <dgm:spPr/>
      <dgm:t>
        <a:bodyPr/>
        <a:lstStyle/>
        <a:p>
          <a:pPr>
            <a:lnSpc>
              <a:spcPct val="100000"/>
            </a:lnSpc>
          </a:pPr>
          <a:r>
            <a:rPr lang="en-GB"/>
            <a:t>Note </a:t>
          </a:r>
          <a:r>
            <a:rPr lang="en-GB" b="1"/>
            <a:t>connections</a:t>
          </a:r>
          <a:r>
            <a:rPr lang="en-GB"/>
            <a:t> with other things you’ve read.</a:t>
          </a:r>
          <a:endParaRPr lang="en-US"/>
        </a:p>
      </dgm:t>
    </dgm:pt>
    <dgm:pt modelId="{CCD1B426-8F92-4667-A37B-8C2A647AA165}" type="parTrans" cxnId="{95018C7B-32EC-483D-B385-16C0C3D8BABA}">
      <dgm:prSet/>
      <dgm:spPr/>
      <dgm:t>
        <a:bodyPr/>
        <a:lstStyle/>
        <a:p>
          <a:endParaRPr lang="en-US"/>
        </a:p>
      </dgm:t>
    </dgm:pt>
    <dgm:pt modelId="{0B289894-2C0D-4002-A709-67C0D77A4DCB}" type="sibTrans" cxnId="{95018C7B-32EC-483D-B385-16C0C3D8BABA}">
      <dgm:prSet/>
      <dgm:spPr/>
      <dgm:t>
        <a:bodyPr/>
        <a:lstStyle/>
        <a:p>
          <a:endParaRPr lang="en-US"/>
        </a:p>
      </dgm:t>
    </dgm:pt>
    <dgm:pt modelId="{0ACFE390-DE45-4AF8-9551-7438DFB355D1}">
      <dgm:prSet/>
      <dgm:spPr/>
      <dgm:t>
        <a:bodyPr/>
        <a:lstStyle/>
        <a:p>
          <a:pPr>
            <a:lnSpc>
              <a:spcPct val="100000"/>
            </a:lnSpc>
          </a:pPr>
          <a:r>
            <a:rPr lang="en-GB"/>
            <a:t>Flag </a:t>
          </a:r>
          <a:r>
            <a:rPr lang="en-GB" b="1"/>
            <a:t>questions</a:t>
          </a:r>
          <a:r>
            <a:rPr lang="en-GB"/>
            <a:t> you have about a text.</a:t>
          </a:r>
          <a:endParaRPr lang="en-US"/>
        </a:p>
      </dgm:t>
    </dgm:pt>
    <dgm:pt modelId="{BA98F63A-E864-4876-A27F-D5C5D4280848}" type="parTrans" cxnId="{659980B0-B2FF-474C-A10B-067F6A0A2314}">
      <dgm:prSet/>
      <dgm:spPr/>
      <dgm:t>
        <a:bodyPr/>
        <a:lstStyle/>
        <a:p>
          <a:endParaRPr lang="en-US"/>
        </a:p>
      </dgm:t>
    </dgm:pt>
    <dgm:pt modelId="{721F25E9-C6B5-4C71-A715-3C3E894A08E0}" type="sibTrans" cxnId="{659980B0-B2FF-474C-A10B-067F6A0A2314}">
      <dgm:prSet/>
      <dgm:spPr/>
      <dgm:t>
        <a:bodyPr/>
        <a:lstStyle/>
        <a:p>
          <a:endParaRPr lang="en-US"/>
        </a:p>
      </dgm:t>
    </dgm:pt>
    <dgm:pt modelId="{0E16E9C7-6184-42B2-ABE3-7C58D18EF466}">
      <dgm:prSet/>
      <dgm:spPr/>
      <dgm:t>
        <a:bodyPr/>
        <a:lstStyle/>
        <a:p>
          <a:pPr>
            <a:lnSpc>
              <a:spcPct val="100000"/>
            </a:lnSpc>
          </a:pPr>
          <a:r>
            <a:rPr lang="en-GB"/>
            <a:t>Write down </a:t>
          </a:r>
          <a:r>
            <a:rPr lang="en-GB" b="1"/>
            <a:t>what you think </a:t>
          </a:r>
          <a:r>
            <a:rPr lang="en-GB"/>
            <a:t>so you’re prepared to answer an essay question in your own words.</a:t>
          </a:r>
          <a:endParaRPr lang="en-US"/>
        </a:p>
      </dgm:t>
    </dgm:pt>
    <dgm:pt modelId="{B867CDFD-48EC-457C-BB05-4DE6688459B3}" type="parTrans" cxnId="{A2D4B5DB-ECB4-4625-B054-489EDFE9C468}">
      <dgm:prSet/>
      <dgm:spPr/>
      <dgm:t>
        <a:bodyPr/>
        <a:lstStyle/>
        <a:p>
          <a:endParaRPr lang="en-US"/>
        </a:p>
      </dgm:t>
    </dgm:pt>
    <dgm:pt modelId="{2902B987-3F32-43A7-AEFD-C66D0AEE713D}" type="sibTrans" cxnId="{A2D4B5DB-ECB4-4625-B054-489EDFE9C468}">
      <dgm:prSet/>
      <dgm:spPr/>
      <dgm:t>
        <a:bodyPr/>
        <a:lstStyle/>
        <a:p>
          <a:endParaRPr lang="en-US"/>
        </a:p>
      </dgm:t>
    </dgm:pt>
    <dgm:pt modelId="{8E3DE99C-A057-4341-9ABB-E98BE5BE5E2C}" type="pres">
      <dgm:prSet presAssocID="{CFD1D97D-5DDF-4EF1-AE64-93498DD2F77C}" presName="root" presStyleCnt="0">
        <dgm:presLayoutVars>
          <dgm:dir/>
          <dgm:resizeHandles val="exact"/>
        </dgm:presLayoutVars>
      </dgm:prSet>
      <dgm:spPr/>
    </dgm:pt>
    <dgm:pt modelId="{DE0157CD-7665-4178-9B3F-912566A838B0}" type="pres">
      <dgm:prSet presAssocID="{6CF8C2D9-0521-4F58-9104-1A466BA52984}" presName="compNode" presStyleCnt="0"/>
      <dgm:spPr/>
    </dgm:pt>
    <dgm:pt modelId="{07473311-5924-4DB1-B18C-EF059A60596B}" type="pres">
      <dgm:prSet presAssocID="{6CF8C2D9-0521-4F58-9104-1A466BA52984}" presName="bgRect" presStyleLbl="bgShp" presStyleIdx="0" presStyleCnt="7"/>
      <dgm:spPr/>
    </dgm:pt>
    <dgm:pt modelId="{054538B7-B406-4B8A-B6CA-B90CB54F7BC4}" type="pres">
      <dgm:prSet presAssocID="{6CF8C2D9-0521-4F58-9104-1A466BA52984}"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Key"/>
        </a:ext>
      </dgm:extLst>
    </dgm:pt>
    <dgm:pt modelId="{A6A759D2-82EE-47AF-9A55-D7BFE0BC3354}" type="pres">
      <dgm:prSet presAssocID="{6CF8C2D9-0521-4F58-9104-1A466BA52984}" presName="spaceRect" presStyleCnt="0"/>
      <dgm:spPr/>
    </dgm:pt>
    <dgm:pt modelId="{D8D702E0-1229-4303-B953-C5B4EB55A18C}" type="pres">
      <dgm:prSet presAssocID="{6CF8C2D9-0521-4F58-9104-1A466BA52984}" presName="parTx" presStyleLbl="revTx" presStyleIdx="0" presStyleCnt="7">
        <dgm:presLayoutVars>
          <dgm:chMax val="0"/>
          <dgm:chPref val="0"/>
        </dgm:presLayoutVars>
      </dgm:prSet>
      <dgm:spPr/>
    </dgm:pt>
    <dgm:pt modelId="{985849FC-3B0C-4006-82BD-310122BD6A03}" type="pres">
      <dgm:prSet presAssocID="{115C429D-23E4-4886-B6FF-FC6D1226E26E}" presName="sibTrans" presStyleCnt="0"/>
      <dgm:spPr/>
    </dgm:pt>
    <dgm:pt modelId="{184941E9-1812-4DFD-AAAC-28C4C5E4BE35}" type="pres">
      <dgm:prSet presAssocID="{25933252-1251-41CB-A381-D37FACE92916}" presName="compNode" presStyleCnt="0"/>
      <dgm:spPr/>
    </dgm:pt>
    <dgm:pt modelId="{BE749E12-F61E-4500-AC0E-EC66E24295CE}" type="pres">
      <dgm:prSet presAssocID="{25933252-1251-41CB-A381-D37FACE92916}" presName="bgRect" presStyleLbl="bgShp" presStyleIdx="1" presStyleCnt="7"/>
      <dgm:spPr/>
    </dgm:pt>
    <dgm:pt modelId="{1C983CCC-6D63-4E9F-BD3C-F2EE9A10591D}" type="pres">
      <dgm:prSet presAssocID="{25933252-1251-41CB-A381-D37FACE92916}"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ument"/>
        </a:ext>
      </dgm:extLst>
    </dgm:pt>
    <dgm:pt modelId="{D0D216B7-B422-487F-BA52-D2AA7FE598A1}" type="pres">
      <dgm:prSet presAssocID="{25933252-1251-41CB-A381-D37FACE92916}" presName="spaceRect" presStyleCnt="0"/>
      <dgm:spPr/>
    </dgm:pt>
    <dgm:pt modelId="{358A3EEF-9294-4740-A03A-C8B43F989C39}" type="pres">
      <dgm:prSet presAssocID="{25933252-1251-41CB-A381-D37FACE92916}" presName="parTx" presStyleLbl="revTx" presStyleIdx="1" presStyleCnt="7">
        <dgm:presLayoutVars>
          <dgm:chMax val="0"/>
          <dgm:chPref val="0"/>
        </dgm:presLayoutVars>
      </dgm:prSet>
      <dgm:spPr/>
    </dgm:pt>
    <dgm:pt modelId="{1A6AB704-6438-4082-9287-96D58FFC1D02}" type="pres">
      <dgm:prSet presAssocID="{DDB14B62-43CE-4893-9A19-16BCE63CD2FA}" presName="sibTrans" presStyleCnt="0"/>
      <dgm:spPr/>
    </dgm:pt>
    <dgm:pt modelId="{536FBF69-F2CF-4998-97E0-A2E08435EB14}" type="pres">
      <dgm:prSet presAssocID="{0A788C23-9A30-417E-AC01-AE9D01B00ECC}" presName="compNode" presStyleCnt="0"/>
      <dgm:spPr/>
    </dgm:pt>
    <dgm:pt modelId="{11DF6156-C605-413C-A740-CC2F38C5730D}" type="pres">
      <dgm:prSet presAssocID="{0A788C23-9A30-417E-AC01-AE9D01B00ECC}" presName="bgRect" presStyleLbl="bgShp" presStyleIdx="2" presStyleCnt="7"/>
      <dgm:spPr/>
    </dgm:pt>
    <dgm:pt modelId="{5EC6048D-0B66-4651-BB93-6BD200B72BDA}" type="pres">
      <dgm:prSet presAssocID="{0A788C23-9A30-417E-AC01-AE9D01B00ECC}"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pen Quotation Mark"/>
        </a:ext>
      </dgm:extLst>
    </dgm:pt>
    <dgm:pt modelId="{F36B30B8-10B6-4067-AED5-EC9544E607E9}" type="pres">
      <dgm:prSet presAssocID="{0A788C23-9A30-417E-AC01-AE9D01B00ECC}" presName="spaceRect" presStyleCnt="0"/>
      <dgm:spPr/>
    </dgm:pt>
    <dgm:pt modelId="{1695799C-1269-4CDA-80F5-7207B26E683A}" type="pres">
      <dgm:prSet presAssocID="{0A788C23-9A30-417E-AC01-AE9D01B00ECC}" presName="parTx" presStyleLbl="revTx" presStyleIdx="2" presStyleCnt="7">
        <dgm:presLayoutVars>
          <dgm:chMax val="0"/>
          <dgm:chPref val="0"/>
        </dgm:presLayoutVars>
      </dgm:prSet>
      <dgm:spPr/>
    </dgm:pt>
    <dgm:pt modelId="{B8BBD67D-DC76-41A8-A430-23D1769B4689}" type="pres">
      <dgm:prSet presAssocID="{F1257E9D-3ADE-4F1F-A127-5AE446D84DAA}" presName="sibTrans" presStyleCnt="0"/>
      <dgm:spPr/>
    </dgm:pt>
    <dgm:pt modelId="{5986ADE5-9474-4314-85EA-F42B9878C636}" type="pres">
      <dgm:prSet presAssocID="{45DEC754-CD8E-4A32-A285-6B6D20C9C371}" presName="compNode" presStyleCnt="0"/>
      <dgm:spPr/>
    </dgm:pt>
    <dgm:pt modelId="{090AAF04-C764-4875-9CED-BE4F72E34438}" type="pres">
      <dgm:prSet presAssocID="{45DEC754-CD8E-4A32-A285-6B6D20C9C371}" presName="bgRect" presStyleLbl="bgShp" presStyleIdx="3" presStyleCnt="7"/>
      <dgm:spPr/>
    </dgm:pt>
    <dgm:pt modelId="{FB439586-8C9E-47F4-899E-B4B78B545BB8}" type="pres">
      <dgm:prSet presAssocID="{45DEC754-CD8E-4A32-A285-6B6D20C9C371}"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encil"/>
        </a:ext>
      </dgm:extLst>
    </dgm:pt>
    <dgm:pt modelId="{2249EC46-B1A7-4224-AD83-92CB03150532}" type="pres">
      <dgm:prSet presAssocID="{45DEC754-CD8E-4A32-A285-6B6D20C9C371}" presName="spaceRect" presStyleCnt="0"/>
      <dgm:spPr/>
    </dgm:pt>
    <dgm:pt modelId="{74BE342A-72C2-4591-A002-E89983B56A9D}" type="pres">
      <dgm:prSet presAssocID="{45DEC754-CD8E-4A32-A285-6B6D20C9C371}" presName="parTx" presStyleLbl="revTx" presStyleIdx="3" presStyleCnt="7">
        <dgm:presLayoutVars>
          <dgm:chMax val="0"/>
          <dgm:chPref val="0"/>
        </dgm:presLayoutVars>
      </dgm:prSet>
      <dgm:spPr/>
    </dgm:pt>
    <dgm:pt modelId="{D3EA9E32-9329-45F1-9CA0-1C144BD1D966}" type="pres">
      <dgm:prSet presAssocID="{D8054B3F-616C-4A6D-B7D0-EDC2455AE3E1}" presName="sibTrans" presStyleCnt="0"/>
      <dgm:spPr/>
    </dgm:pt>
    <dgm:pt modelId="{4BC2E4DF-8531-4D69-BC48-5325F1C968BF}" type="pres">
      <dgm:prSet presAssocID="{45129742-82B5-434F-883F-CB2A2BAC7B09}" presName="compNode" presStyleCnt="0"/>
      <dgm:spPr/>
    </dgm:pt>
    <dgm:pt modelId="{9A74F82A-5D0B-421E-A183-2B7573881306}" type="pres">
      <dgm:prSet presAssocID="{45129742-82B5-434F-883F-CB2A2BAC7B09}" presName="bgRect" presStyleLbl="bgShp" presStyleIdx="4" presStyleCnt="7"/>
      <dgm:spPr/>
    </dgm:pt>
    <dgm:pt modelId="{E8A16CBD-E3FF-48B3-A27E-AA106F59CBF9}" type="pres">
      <dgm:prSet presAssocID="{45129742-82B5-434F-883F-CB2A2BAC7B09}"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Quotes"/>
        </a:ext>
      </dgm:extLst>
    </dgm:pt>
    <dgm:pt modelId="{05BABC8A-D138-4B6D-BA08-F279A19D31FE}" type="pres">
      <dgm:prSet presAssocID="{45129742-82B5-434F-883F-CB2A2BAC7B09}" presName="spaceRect" presStyleCnt="0"/>
      <dgm:spPr/>
    </dgm:pt>
    <dgm:pt modelId="{2B85791C-DB86-456C-9FB3-2D3A5932DEA4}" type="pres">
      <dgm:prSet presAssocID="{45129742-82B5-434F-883F-CB2A2BAC7B09}" presName="parTx" presStyleLbl="revTx" presStyleIdx="4" presStyleCnt="7">
        <dgm:presLayoutVars>
          <dgm:chMax val="0"/>
          <dgm:chPref val="0"/>
        </dgm:presLayoutVars>
      </dgm:prSet>
      <dgm:spPr/>
    </dgm:pt>
    <dgm:pt modelId="{869D435B-CA06-4E35-9554-FEC92D89A2BB}" type="pres">
      <dgm:prSet presAssocID="{0B289894-2C0D-4002-A709-67C0D77A4DCB}" presName="sibTrans" presStyleCnt="0"/>
      <dgm:spPr/>
    </dgm:pt>
    <dgm:pt modelId="{2D246DEB-842F-47B2-975A-1B835D067084}" type="pres">
      <dgm:prSet presAssocID="{0ACFE390-DE45-4AF8-9551-7438DFB355D1}" presName="compNode" presStyleCnt="0"/>
      <dgm:spPr/>
    </dgm:pt>
    <dgm:pt modelId="{51ED8B2D-5929-4FA5-A4F0-D37F4F8219D9}" type="pres">
      <dgm:prSet presAssocID="{0ACFE390-DE45-4AF8-9551-7438DFB355D1}" presName="bgRect" presStyleLbl="bgShp" presStyleIdx="5" presStyleCnt="7"/>
      <dgm:spPr/>
    </dgm:pt>
    <dgm:pt modelId="{B164C1B5-E650-4D98-9601-68BBC33E0710}" type="pres">
      <dgm:prSet presAssocID="{0ACFE390-DE45-4AF8-9551-7438DFB355D1}"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Flag"/>
        </a:ext>
      </dgm:extLst>
    </dgm:pt>
    <dgm:pt modelId="{8C25A665-B691-4087-8256-D4EB401A9EF5}" type="pres">
      <dgm:prSet presAssocID="{0ACFE390-DE45-4AF8-9551-7438DFB355D1}" presName="spaceRect" presStyleCnt="0"/>
      <dgm:spPr/>
    </dgm:pt>
    <dgm:pt modelId="{16D17B1C-1815-4924-A518-1B05D7002FD0}" type="pres">
      <dgm:prSet presAssocID="{0ACFE390-DE45-4AF8-9551-7438DFB355D1}" presName="parTx" presStyleLbl="revTx" presStyleIdx="5" presStyleCnt="7">
        <dgm:presLayoutVars>
          <dgm:chMax val="0"/>
          <dgm:chPref val="0"/>
        </dgm:presLayoutVars>
      </dgm:prSet>
      <dgm:spPr/>
    </dgm:pt>
    <dgm:pt modelId="{3A4ABE8B-B7E6-4A7E-9209-F175C2EFBD4B}" type="pres">
      <dgm:prSet presAssocID="{721F25E9-C6B5-4C71-A715-3C3E894A08E0}" presName="sibTrans" presStyleCnt="0"/>
      <dgm:spPr/>
    </dgm:pt>
    <dgm:pt modelId="{CC2ACC5D-AE4E-45D4-8B6E-7AE2A3DC9A5C}" type="pres">
      <dgm:prSet presAssocID="{0E16E9C7-6184-42B2-ABE3-7C58D18EF466}" presName="compNode" presStyleCnt="0"/>
      <dgm:spPr/>
    </dgm:pt>
    <dgm:pt modelId="{E64EA7B1-1B96-411A-A8F6-D12DCB66620F}" type="pres">
      <dgm:prSet presAssocID="{0E16E9C7-6184-42B2-ABE3-7C58D18EF466}" presName="bgRect" presStyleLbl="bgShp" presStyleIdx="6" presStyleCnt="7"/>
      <dgm:spPr/>
    </dgm:pt>
    <dgm:pt modelId="{6EC14FFC-2E18-47FF-B111-4A74C5349D8F}" type="pres">
      <dgm:prSet presAssocID="{0E16E9C7-6184-42B2-ABE3-7C58D18EF466}"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Questions"/>
        </a:ext>
      </dgm:extLst>
    </dgm:pt>
    <dgm:pt modelId="{36E6F76D-3EFB-4C72-ABCB-1BA717497261}" type="pres">
      <dgm:prSet presAssocID="{0E16E9C7-6184-42B2-ABE3-7C58D18EF466}" presName="spaceRect" presStyleCnt="0"/>
      <dgm:spPr/>
    </dgm:pt>
    <dgm:pt modelId="{ECEB8BF0-AE9C-488F-B6B6-F6DE39CC115B}" type="pres">
      <dgm:prSet presAssocID="{0E16E9C7-6184-42B2-ABE3-7C58D18EF466}" presName="parTx" presStyleLbl="revTx" presStyleIdx="6" presStyleCnt="7">
        <dgm:presLayoutVars>
          <dgm:chMax val="0"/>
          <dgm:chPref val="0"/>
        </dgm:presLayoutVars>
      </dgm:prSet>
      <dgm:spPr/>
    </dgm:pt>
  </dgm:ptLst>
  <dgm:cxnLst>
    <dgm:cxn modelId="{903F1A15-1204-4B9D-ABD7-2EA0B50B01B6}" type="presOf" srcId="{0E16E9C7-6184-42B2-ABE3-7C58D18EF466}" destId="{ECEB8BF0-AE9C-488F-B6B6-F6DE39CC115B}" srcOrd="0" destOrd="0" presId="urn:microsoft.com/office/officeart/2018/2/layout/IconVerticalSolidList"/>
    <dgm:cxn modelId="{0495CD25-DD02-4EF5-8442-79549E5EC764}" type="presOf" srcId="{CFD1D97D-5DDF-4EF1-AE64-93498DD2F77C}" destId="{8E3DE99C-A057-4341-9ABB-E98BE5BE5E2C}" srcOrd="0" destOrd="0" presId="urn:microsoft.com/office/officeart/2018/2/layout/IconVerticalSolidList"/>
    <dgm:cxn modelId="{B143572C-0864-4572-BC3F-BF4A37668EB8}" type="presOf" srcId="{45129742-82B5-434F-883F-CB2A2BAC7B09}" destId="{2B85791C-DB86-456C-9FB3-2D3A5932DEA4}" srcOrd="0" destOrd="0" presId="urn:microsoft.com/office/officeart/2018/2/layout/IconVerticalSolidList"/>
    <dgm:cxn modelId="{9E42F563-47AC-490A-8941-3373275FB3AA}" srcId="{CFD1D97D-5DDF-4EF1-AE64-93498DD2F77C}" destId="{0A788C23-9A30-417E-AC01-AE9D01B00ECC}" srcOrd="2" destOrd="0" parTransId="{9AB77F17-3721-47AC-857C-31A31BF5CD53}" sibTransId="{F1257E9D-3ADE-4F1F-A127-5AE446D84DAA}"/>
    <dgm:cxn modelId="{CC5CDD44-A2E4-491E-B5E7-2BC55159DBF2}" srcId="{CFD1D97D-5DDF-4EF1-AE64-93498DD2F77C}" destId="{6CF8C2D9-0521-4F58-9104-1A466BA52984}" srcOrd="0" destOrd="0" parTransId="{B51FE149-5F57-485A-81EC-23951070EE20}" sibTransId="{115C429D-23E4-4886-B6FF-FC6D1226E26E}"/>
    <dgm:cxn modelId="{B0B4FE47-E825-4C32-A9F3-45AA66E92455}" type="presOf" srcId="{45DEC754-CD8E-4A32-A285-6B6D20C9C371}" destId="{74BE342A-72C2-4591-A002-E89983B56A9D}" srcOrd="0" destOrd="0" presId="urn:microsoft.com/office/officeart/2018/2/layout/IconVerticalSolidList"/>
    <dgm:cxn modelId="{95018C7B-32EC-483D-B385-16C0C3D8BABA}" srcId="{CFD1D97D-5DDF-4EF1-AE64-93498DD2F77C}" destId="{45129742-82B5-434F-883F-CB2A2BAC7B09}" srcOrd="4" destOrd="0" parTransId="{CCD1B426-8F92-4667-A37B-8C2A647AA165}" sibTransId="{0B289894-2C0D-4002-A709-67C0D77A4DCB}"/>
    <dgm:cxn modelId="{1DB9B0AB-AA23-486B-92E9-228FF9046725}" srcId="{CFD1D97D-5DDF-4EF1-AE64-93498DD2F77C}" destId="{25933252-1251-41CB-A381-D37FACE92916}" srcOrd="1" destOrd="0" parTransId="{4A0A93AF-C9A9-4B4E-AF4E-9A6465B1ABC6}" sibTransId="{DDB14B62-43CE-4893-9A19-16BCE63CD2FA}"/>
    <dgm:cxn modelId="{659980B0-B2FF-474C-A10B-067F6A0A2314}" srcId="{CFD1D97D-5DDF-4EF1-AE64-93498DD2F77C}" destId="{0ACFE390-DE45-4AF8-9551-7438DFB355D1}" srcOrd="5" destOrd="0" parTransId="{BA98F63A-E864-4876-A27F-D5C5D4280848}" sibTransId="{721F25E9-C6B5-4C71-A715-3C3E894A08E0}"/>
    <dgm:cxn modelId="{47DFCDB9-E6CC-4078-A619-E6B77EE113BC}" type="presOf" srcId="{25933252-1251-41CB-A381-D37FACE92916}" destId="{358A3EEF-9294-4740-A03A-C8B43F989C39}" srcOrd="0" destOrd="0" presId="urn:microsoft.com/office/officeart/2018/2/layout/IconVerticalSolidList"/>
    <dgm:cxn modelId="{6B3D2DC2-F217-40D0-B241-3DDDF55631E4}" type="presOf" srcId="{0A788C23-9A30-417E-AC01-AE9D01B00ECC}" destId="{1695799C-1269-4CDA-80F5-7207B26E683A}" srcOrd="0" destOrd="0" presId="urn:microsoft.com/office/officeart/2018/2/layout/IconVerticalSolidList"/>
    <dgm:cxn modelId="{084D81CC-9AE6-4726-84EA-DE1A3CDC0F2B}" type="presOf" srcId="{6CF8C2D9-0521-4F58-9104-1A466BA52984}" destId="{D8D702E0-1229-4303-B953-C5B4EB55A18C}" srcOrd="0" destOrd="0" presId="urn:microsoft.com/office/officeart/2018/2/layout/IconVerticalSolidList"/>
    <dgm:cxn modelId="{9A50E2D2-79C2-4EB4-97AA-3E618AEF285B}" type="presOf" srcId="{0ACFE390-DE45-4AF8-9551-7438DFB355D1}" destId="{16D17B1C-1815-4924-A518-1B05D7002FD0}" srcOrd="0" destOrd="0" presId="urn:microsoft.com/office/officeart/2018/2/layout/IconVerticalSolidList"/>
    <dgm:cxn modelId="{A2D4B5DB-ECB4-4625-B054-489EDFE9C468}" srcId="{CFD1D97D-5DDF-4EF1-AE64-93498DD2F77C}" destId="{0E16E9C7-6184-42B2-ABE3-7C58D18EF466}" srcOrd="6" destOrd="0" parTransId="{B867CDFD-48EC-457C-BB05-4DE6688459B3}" sibTransId="{2902B987-3F32-43A7-AEFD-C66D0AEE713D}"/>
    <dgm:cxn modelId="{CA9534F2-DC4B-43AA-BA74-A23B7DF76733}" srcId="{CFD1D97D-5DDF-4EF1-AE64-93498DD2F77C}" destId="{45DEC754-CD8E-4A32-A285-6B6D20C9C371}" srcOrd="3" destOrd="0" parTransId="{7E194E8A-0431-4F7A-82C9-93D129480540}" sibTransId="{D8054B3F-616C-4A6D-B7D0-EDC2455AE3E1}"/>
    <dgm:cxn modelId="{4640D2B9-9BC8-4D51-944B-D99149597925}" type="presParOf" srcId="{8E3DE99C-A057-4341-9ABB-E98BE5BE5E2C}" destId="{DE0157CD-7665-4178-9B3F-912566A838B0}" srcOrd="0" destOrd="0" presId="urn:microsoft.com/office/officeart/2018/2/layout/IconVerticalSolidList"/>
    <dgm:cxn modelId="{684506BD-B5C7-4CBF-8663-73D81EDC0E85}" type="presParOf" srcId="{DE0157CD-7665-4178-9B3F-912566A838B0}" destId="{07473311-5924-4DB1-B18C-EF059A60596B}" srcOrd="0" destOrd="0" presId="urn:microsoft.com/office/officeart/2018/2/layout/IconVerticalSolidList"/>
    <dgm:cxn modelId="{0EF1FB3A-1C51-4050-9E6E-FBA147631212}" type="presParOf" srcId="{DE0157CD-7665-4178-9B3F-912566A838B0}" destId="{054538B7-B406-4B8A-B6CA-B90CB54F7BC4}" srcOrd="1" destOrd="0" presId="urn:microsoft.com/office/officeart/2018/2/layout/IconVerticalSolidList"/>
    <dgm:cxn modelId="{410B18F0-C266-4406-A3DB-CB7124568FFC}" type="presParOf" srcId="{DE0157CD-7665-4178-9B3F-912566A838B0}" destId="{A6A759D2-82EE-47AF-9A55-D7BFE0BC3354}" srcOrd="2" destOrd="0" presId="urn:microsoft.com/office/officeart/2018/2/layout/IconVerticalSolidList"/>
    <dgm:cxn modelId="{6FBC4C1F-BAED-4255-96C6-BC4C0C598249}" type="presParOf" srcId="{DE0157CD-7665-4178-9B3F-912566A838B0}" destId="{D8D702E0-1229-4303-B953-C5B4EB55A18C}" srcOrd="3" destOrd="0" presId="urn:microsoft.com/office/officeart/2018/2/layout/IconVerticalSolidList"/>
    <dgm:cxn modelId="{D6BFD7B2-3CC5-4F82-8E33-20A952B21EA8}" type="presParOf" srcId="{8E3DE99C-A057-4341-9ABB-E98BE5BE5E2C}" destId="{985849FC-3B0C-4006-82BD-310122BD6A03}" srcOrd="1" destOrd="0" presId="urn:microsoft.com/office/officeart/2018/2/layout/IconVerticalSolidList"/>
    <dgm:cxn modelId="{09EFEB7D-C0BD-49D6-99E0-34E17D29BABD}" type="presParOf" srcId="{8E3DE99C-A057-4341-9ABB-E98BE5BE5E2C}" destId="{184941E9-1812-4DFD-AAAC-28C4C5E4BE35}" srcOrd="2" destOrd="0" presId="urn:microsoft.com/office/officeart/2018/2/layout/IconVerticalSolidList"/>
    <dgm:cxn modelId="{2CB2BC9E-374A-4302-BD0F-DBA301DDAC30}" type="presParOf" srcId="{184941E9-1812-4DFD-AAAC-28C4C5E4BE35}" destId="{BE749E12-F61E-4500-AC0E-EC66E24295CE}" srcOrd="0" destOrd="0" presId="urn:microsoft.com/office/officeart/2018/2/layout/IconVerticalSolidList"/>
    <dgm:cxn modelId="{4D96FE49-BF46-4E98-B8B0-17AA3261A329}" type="presParOf" srcId="{184941E9-1812-4DFD-AAAC-28C4C5E4BE35}" destId="{1C983CCC-6D63-4E9F-BD3C-F2EE9A10591D}" srcOrd="1" destOrd="0" presId="urn:microsoft.com/office/officeart/2018/2/layout/IconVerticalSolidList"/>
    <dgm:cxn modelId="{6B74548F-68DB-4774-A0D5-19E2138E583C}" type="presParOf" srcId="{184941E9-1812-4DFD-AAAC-28C4C5E4BE35}" destId="{D0D216B7-B422-487F-BA52-D2AA7FE598A1}" srcOrd="2" destOrd="0" presId="urn:microsoft.com/office/officeart/2018/2/layout/IconVerticalSolidList"/>
    <dgm:cxn modelId="{7B799DB3-791A-42EB-84BB-E7BC20600825}" type="presParOf" srcId="{184941E9-1812-4DFD-AAAC-28C4C5E4BE35}" destId="{358A3EEF-9294-4740-A03A-C8B43F989C39}" srcOrd="3" destOrd="0" presId="urn:microsoft.com/office/officeart/2018/2/layout/IconVerticalSolidList"/>
    <dgm:cxn modelId="{DEB4618B-EC38-4D6E-BD94-8F9C41F88ACF}" type="presParOf" srcId="{8E3DE99C-A057-4341-9ABB-E98BE5BE5E2C}" destId="{1A6AB704-6438-4082-9287-96D58FFC1D02}" srcOrd="3" destOrd="0" presId="urn:microsoft.com/office/officeart/2018/2/layout/IconVerticalSolidList"/>
    <dgm:cxn modelId="{474952BF-110D-4520-B4D2-E4E019083F8B}" type="presParOf" srcId="{8E3DE99C-A057-4341-9ABB-E98BE5BE5E2C}" destId="{536FBF69-F2CF-4998-97E0-A2E08435EB14}" srcOrd="4" destOrd="0" presId="urn:microsoft.com/office/officeart/2018/2/layout/IconVerticalSolidList"/>
    <dgm:cxn modelId="{A1C77217-6CFE-40F5-AFFC-D871C56C86D0}" type="presParOf" srcId="{536FBF69-F2CF-4998-97E0-A2E08435EB14}" destId="{11DF6156-C605-413C-A740-CC2F38C5730D}" srcOrd="0" destOrd="0" presId="urn:microsoft.com/office/officeart/2018/2/layout/IconVerticalSolidList"/>
    <dgm:cxn modelId="{58BAE01C-FBC0-4AE8-8B24-938CDB26DDA3}" type="presParOf" srcId="{536FBF69-F2CF-4998-97E0-A2E08435EB14}" destId="{5EC6048D-0B66-4651-BB93-6BD200B72BDA}" srcOrd="1" destOrd="0" presId="urn:microsoft.com/office/officeart/2018/2/layout/IconVerticalSolidList"/>
    <dgm:cxn modelId="{03E74621-12C4-4664-9A9D-A1EBEFCE2E0E}" type="presParOf" srcId="{536FBF69-F2CF-4998-97E0-A2E08435EB14}" destId="{F36B30B8-10B6-4067-AED5-EC9544E607E9}" srcOrd="2" destOrd="0" presId="urn:microsoft.com/office/officeart/2018/2/layout/IconVerticalSolidList"/>
    <dgm:cxn modelId="{EF245921-7FF5-494D-A971-8CFD51C130C5}" type="presParOf" srcId="{536FBF69-F2CF-4998-97E0-A2E08435EB14}" destId="{1695799C-1269-4CDA-80F5-7207B26E683A}" srcOrd="3" destOrd="0" presId="urn:microsoft.com/office/officeart/2018/2/layout/IconVerticalSolidList"/>
    <dgm:cxn modelId="{FB50CB80-29E3-4DB7-84B9-943BF055B5FD}" type="presParOf" srcId="{8E3DE99C-A057-4341-9ABB-E98BE5BE5E2C}" destId="{B8BBD67D-DC76-41A8-A430-23D1769B4689}" srcOrd="5" destOrd="0" presId="urn:microsoft.com/office/officeart/2018/2/layout/IconVerticalSolidList"/>
    <dgm:cxn modelId="{0F41E416-23AD-4823-B9DA-47530D566DF0}" type="presParOf" srcId="{8E3DE99C-A057-4341-9ABB-E98BE5BE5E2C}" destId="{5986ADE5-9474-4314-85EA-F42B9878C636}" srcOrd="6" destOrd="0" presId="urn:microsoft.com/office/officeart/2018/2/layout/IconVerticalSolidList"/>
    <dgm:cxn modelId="{28D4B147-F1A7-4929-A9D7-506A8EEA4E17}" type="presParOf" srcId="{5986ADE5-9474-4314-85EA-F42B9878C636}" destId="{090AAF04-C764-4875-9CED-BE4F72E34438}" srcOrd="0" destOrd="0" presId="urn:microsoft.com/office/officeart/2018/2/layout/IconVerticalSolidList"/>
    <dgm:cxn modelId="{CC073ABE-9ACC-4DA8-A486-405D1B60115C}" type="presParOf" srcId="{5986ADE5-9474-4314-85EA-F42B9878C636}" destId="{FB439586-8C9E-47F4-899E-B4B78B545BB8}" srcOrd="1" destOrd="0" presId="urn:microsoft.com/office/officeart/2018/2/layout/IconVerticalSolidList"/>
    <dgm:cxn modelId="{C65783B0-656F-460B-AF85-0CC43AECB61E}" type="presParOf" srcId="{5986ADE5-9474-4314-85EA-F42B9878C636}" destId="{2249EC46-B1A7-4224-AD83-92CB03150532}" srcOrd="2" destOrd="0" presId="urn:microsoft.com/office/officeart/2018/2/layout/IconVerticalSolidList"/>
    <dgm:cxn modelId="{333647AA-C46B-4540-8898-05F4E54AC280}" type="presParOf" srcId="{5986ADE5-9474-4314-85EA-F42B9878C636}" destId="{74BE342A-72C2-4591-A002-E89983B56A9D}" srcOrd="3" destOrd="0" presId="urn:microsoft.com/office/officeart/2018/2/layout/IconVerticalSolidList"/>
    <dgm:cxn modelId="{DE596C1F-A956-4E17-BF3E-FC11165B1588}" type="presParOf" srcId="{8E3DE99C-A057-4341-9ABB-E98BE5BE5E2C}" destId="{D3EA9E32-9329-45F1-9CA0-1C144BD1D966}" srcOrd="7" destOrd="0" presId="urn:microsoft.com/office/officeart/2018/2/layout/IconVerticalSolidList"/>
    <dgm:cxn modelId="{70130A19-E1A8-4F3D-8AEB-6760E3BC3C3F}" type="presParOf" srcId="{8E3DE99C-A057-4341-9ABB-E98BE5BE5E2C}" destId="{4BC2E4DF-8531-4D69-BC48-5325F1C968BF}" srcOrd="8" destOrd="0" presId="urn:microsoft.com/office/officeart/2018/2/layout/IconVerticalSolidList"/>
    <dgm:cxn modelId="{A2E5E580-02BE-4F8C-9F9D-FEFA1143CCC0}" type="presParOf" srcId="{4BC2E4DF-8531-4D69-BC48-5325F1C968BF}" destId="{9A74F82A-5D0B-421E-A183-2B7573881306}" srcOrd="0" destOrd="0" presId="urn:microsoft.com/office/officeart/2018/2/layout/IconVerticalSolidList"/>
    <dgm:cxn modelId="{F620FF05-1824-475E-A779-CA4584627FFD}" type="presParOf" srcId="{4BC2E4DF-8531-4D69-BC48-5325F1C968BF}" destId="{E8A16CBD-E3FF-48B3-A27E-AA106F59CBF9}" srcOrd="1" destOrd="0" presId="urn:microsoft.com/office/officeart/2018/2/layout/IconVerticalSolidList"/>
    <dgm:cxn modelId="{5BBC8A70-8B7B-49C3-99E1-922DD22519CC}" type="presParOf" srcId="{4BC2E4DF-8531-4D69-BC48-5325F1C968BF}" destId="{05BABC8A-D138-4B6D-BA08-F279A19D31FE}" srcOrd="2" destOrd="0" presId="urn:microsoft.com/office/officeart/2018/2/layout/IconVerticalSolidList"/>
    <dgm:cxn modelId="{D8B55DA5-B4E0-4125-8162-CE9F4EACD210}" type="presParOf" srcId="{4BC2E4DF-8531-4D69-BC48-5325F1C968BF}" destId="{2B85791C-DB86-456C-9FB3-2D3A5932DEA4}" srcOrd="3" destOrd="0" presId="urn:microsoft.com/office/officeart/2018/2/layout/IconVerticalSolidList"/>
    <dgm:cxn modelId="{C9366CD9-ACF1-4C0C-AAD3-134BC2F6679B}" type="presParOf" srcId="{8E3DE99C-A057-4341-9ABB-E98BE5BE5E2C}" destId="{869D435B-CA06-4E35-9554-FEC92D89A2BB}" srcOrd="9" destOrd="0" presId="urn:microsoft.com/office/officeart/2018/2/layout/IconVerticalSolidList"/>
    <dgm:cxn modelId="{83BD004A-0A48-4F93-8EEC-33A8225FC3DE}" type="presParOf" srcId="{8E3DE99C-A057-4341-9ABB-E98BE5BE5E2C}" destId="{2D246DEB-842F-47B2-975A-1B835D067084}" srcOrd="10" destOrd="0" presId="urn:microsoft.com/office/officeart/2018/2/layout/IconVerticalSolidList"/>
    <dgm:cxn modelId="{7080E0B2-387A-4729-B4BE-231F709DDA12}" type="presParOf" srcId="{2D246DEB-842F-47B2-975A-1B835D067084}" destId="{51ED8B2D-5929-4FA5-A4F0-D37F4F8219D9}" srcOrd="0" destOrd="0" presId="urn:microsoft.com/office/officeart/2018/2/layout/IconVerticalSolidList"/>
    <dgm:cxn modelId="{8287CAAE-0420-4920-826E-BF3C241F35B1}" type="presParOf" srcId="{2D246DEB-842F-47B2-975A-1B835D067084}" destId="{B164C1B5-E650-4D98-9601-68BBC33E0710}" srcOrd="1" destOrd="0" presId="urn:microsoft.com/office/officeart/2018/2/layout/IconVerticalSolidList"/>
    <dgm:cxn modelId="{137CEBA9-F9ED-4E25-8C08-74B2A58FA17F}" type="presParOf" srcId="{2D246DEB-842F-47B2-975A-1B835D067084}" destId="{8C25A665-B691-4087-8256-D4EB401A9EF5}" srcOrd="2" destOrd="0" presId="urn:microsoft.com/office/officeart/2018/2/layout/IconVerticalSolidList"/>
    <dgm:cxn modelId="{0791D73D-3F84-4AE0-995D-CF67EED61E7F}" type="presParOf" srcId="{2D246DEB-842F-47B2-975A-1B835D067084}" destId="{16D17B1C-1815-4924-A518-1B05D7002FD0}" srcOrd="3" destOrd="0" presId="urn:microsoft.com/office/officeart/2018/2/layout/IconVerticalSolidList"/>
    <dgm:cxn modelId="{499CC8E4-A7A1-4B07-8F05-D4AB763CD951}" type="presParOf" srcId="{8E3DE99C-A057-4341-9ABB-E98BE5BE5E2C}" destId="{3A4ABE8B-B7E6-4A7E-9209-F175C2EFBD4B}" srcOrd="11" destOrd="0" presId="urn:microsoft.com/office/officeart/2018/2/layout/IconVerticalSolidList"/>
    <dgm:cxn modelId="{5D790EF3-47FD-4281-ACDC-E1881E4AA985}" type="presParOf" srcId="{8E3DE99C-A057-4341-9ABB-E98BE5BE5E2C}" destId="{CC2ACC5D-AE4E-45D4-8B6E-7AE2A3DC9A5C}" srcOrd="12" destOrd="0" presId="urn:microsoft.com/office/officeart/2018/2/layout/IconVerticalSolidList"/>
    <dgm:cxn modelId="{020FBD1D-BA3F-4116-B927-C9BE49972AF5}" type="presParOf" srcId="{CC2ACC5D-AE4E-45D4-8B6E-7AE2A3DC9A5C}" destId="{E64EA7B1-1B96-411A-A8F6-D12DCB66620F}" srcOrd="0" destOrd="0" presId="urn:microsoft.com/office/officeart/2018/2/layout/IconVerticalSolidList"/>
    <dgm:cxn modelId="{E083C5E6-680F-4828-AA7E-8F11E9D9B524}" type="presParOf" srcId="{CC2ACC5D-AE4E-45D4-8B6E-7AE2A3DC9A5C}" destId="{6EC14FFC-2E18-47FF-B111-4A74C5349D8F}" srcOrd="1" destOrd="0" presId="urn:microsoft.com/office/officeart/2018/2/layout/IconVerticalSolidList"/>
    <dgm:cxn modelId="{F064B3CD-B724-4525-B8E8-A153614954A1}" type="presParOf" srcId="{CC2ACC5D-AE4E-45D4-8B6E-7AE2A3DC9A5C}" destId="{36E6F76D-3EFB-4C72-ABCB-1BA717497261}" srcOrd="2" destOrd="0" presId="urn:microsoft.com/office/officeart/2018/2/layout/IconVerticalSolidList"/>
    <dgm:cxn modelId="{3CB80B9F-4C88-4F01-A0CA-28F7CDC69800}" type="presParOf" srcId="{CC2ACC5D-AE4E-45D4-8B6E-7AE2A3DC9A5C}" destId="{ECEB8BF0-AE9C-488F-B6B6-F6DE39CC115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980C814-E7A6-4502-952E-591459B9ADA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CDA0747-CED4-4C8F-BE51-246E5D58EDAB}">
      <dgm:prSet/>
      <dgm:spPr/>
      <dgm:t>
        <a:bodyPr/>
        <a:lstStyle/>
        <a:p>
          <a:pPr>
            <a:lnSpc>
              <a:spcPct val="100000"/>
            </a:lnSpc>
          </a:pPr>
          <a:r>
            <a:rPr lang="en-US"/>
            <a:t>Notice how we use the term note-</a:t>
          </a:r>
          <a:r>
            <a:rPr lang="en-US" i="1"/>
            <a:t>making </a:t>
          </a:r>
          <a:r>
            <a:rPr lang="en-US"/>
            <a:t>rather than note-</a:t>
          </a:r>
          <a:r>
            <a:rPr lang="en-US" i="1"/>
            <a:t>taking?</a:t>
          </a:r>
          <a:endParaRPr lang="en-US"/>
        </a:p>
      </dgm:t>
    </dgm:pt>
    <dgm:pt modelId="{0B024875-7E88-4100-95E9-E43DBC3184CD}" type="parTrans" cxnId="{3405AC73-4144-47EC-A10F-665130180D21}">
      <dgm:prSet/>
      <dgm:spPr/>
      <dgm:t>
        <a:bodyPr/>
        <a:lstStyle/>
        <a:p>
          <a:endParaRPr lang="en-US"/>
        </a:p>
      </dgm:t>
    </dgm:pt>
    <dgm:pt modelId="{1BA42532-BE3E-4488-96F3-D1E810870495}" type="sibTrans" cxnId="{3405AC73-4144-47EC-A10F-665130180D21}">
      <dgm:prSet/>
      <dgm:spPr/>
      <dgm:t>
        <a:bodyPr/>
        <a:lstStyle/>
        <a:p>
          <a:endParaRPr lang="en-US"/>
        </a:p>
      </dgm:t>
    </dgm:pt>
    <dgm:pt modelId="{25315899-59C4-4E36-BD4E-2B394AA9DFCD}">
      <dgm:prSet/>
      <dgm:spPr/>
      <dgm:t>
        <a:bodyPr/>
        <a:lstStyle/>
        <a:p>
          <a:pPr>
            <a:lnSpc>
              <a:spcPct val="100000"/>
            </a:lnSpc>
          </a:pPr>
          <a:r>
            <a:rPr lang="en-US" b="1"/>
            <a:t>Note-taking</a:t>
          </a:r>
          <a:r>
            <a:rPr lang="en-US"/>
            <a:t> implies that you are doing something passive, like taking dictation.</a:t>
          </a:r>
        </a:p>
      </dgm:t>
    </dgm:pt>
    <dgm:pt modelId="{7A72750A-55DB-4473-A5E7-B6A5EE3EE7D5}" type="parTrans" cxnId="{13509A51-3EA8-4465-A12A-A7AA12189651}">
      <dgm:prSet/>
      <dgm:spPr/>
      <dgm:t>
        <a:bodyPr/>
        <a:lstStyle/>
        <a:p>
          <a:endParaRPr lang="en-US"/>
        </a:p>
      </dgm:t>
    </dgm:pt>
    <dgm:pt modelId="{68F42D14-D896-4C1B-B40F-288BCCDCF59E}" type="sibTrans" cxnId="{13509A51-3EA8-4465-A12A-A7AA12189651}">
      <dgm:prSet/>
      <dgm:spPr/>
      <dgm:t>
        <a:bodyPr/>
        <a:lstStyle/>
        <a:p>
          <a:endParaRPr lang="en-US"/>
        </a:p>
      </dgm:t>
    </dgm:pt>
    <dgm:pt modelId="{E71EC42B-2D78-4F2A-8730-6B5F1549C9AB}">
      <dgm:prSet/>
      <dgm:spPr/>
      <dgm:t>
        <a:bodyPr/>
        <a:lstStyle/>
        <a:p>
          <a:pPr>
            <a:lnSpc>
              <a:spcPct val="100000"/>
            </a:lnSpc>
          </a:pPr>
          <a:r>
            <a:rPr lang="en-US" b="1"/>
            <a:t>Note-making </a:t>
          </a:r>
          <a:r>
            <a:rPr lang="en-US"/>
            <a:t>recognises that you are doing something creative that requires you to use critical thinking and apply understanding you’ve gained from your course.</a:t>
          </a:r>
        </a:p>
      </dgm:t>
    </dgm:pt>
    <dgm:pt modelId="{8BEA342B-FA44-4A6D-B07A-8737AFA34BE2}" type="parTrans" cxnId="{71F78CF5-63B6-407B-98B1-C058BC25AA2E}">
      <dgm:prSet/>
      <dgm:spPr/>
      <dgm:t>
        <a:bodyPr/>
        <a:lstStyle/>
        <a:p>
          <a:endParaRPr lang="en-US"/>
        </a:p>
      </dgm:t>
    </dgm:pt>
    <dgm:pt modelId="{14B9ED84-CA41-4C7F-BF34-8ACD4C889DFA}" type="sibTrans" cxnId="{71F78CF5-63B6-407B-98B1-C058BC25AA2E}">
      <dgm:prSet/>
      <dgm:spPr/>
      <dgm:t>
        <a:bodyPr/>
        <a:lstStyle/>
        <a:p>
          <a:endParaRPr lang="en-US"/>
        </a:p>
      </dgm:t>
    </dgm:pt>
    <dgm:pt modelId="{DC5C12A6-DEE0-4E47-8963-F3EA6A2B1E7D}" type="pres">
      <dgm:prSet presAssocID="{F980C814-E7A6-4502-952E-591459B9ADAB}" presName="root" presStyleCnt="0">
        <dgm:presLayoutVars>
          <dgm:dir/>
          <dgm:resizeHandles val="exact"/>
        </dgm:presLayoutVars>
      </dgm:prSet>
      <dgm:spPr/>
    </dgm:pt>
    <dgm:pt modelId="{E4890092-DE0D-48C2-A967-659067D66DAD}" type="pres">
      <dgm:prSet presAssocID="{ACDA0747-CED4-4C8F-BE51-246E5D58EDAB}" presName="compNode" presStyleCnt="0"/>
      <dgm:spPr/>
    </dgm:pt>
    <dgm:pt modelId="{B76CDC18-1A63-4411-BEE1-F01557C2C5CD}" type="pres">
      <dgm:prSet presAssocID="{ACDA0747-CED4-4C8F-BE51-246E5D58EDAB}" presName="bgRect" presStyleLbl="bgShp" presStyleIdx="0" presStyleCnt="3"/>
      <dgm:spPr/>
    </dgm:pt>
    <dgm:pt modelId="{F7DD1124-9F84-4B63-907E-8FD376332395}" type="pres">
      <dgm:prSet presAssocID="{ACDA0747-CED4-4C8F-BE51-246E5D58EDA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usic Note"/>
        </a:ext>
      </dgm:extLst>
    </dgm:pt>
    <dgm:pt modelId="{5C664BD4-1DDF-40CE-83BF-82ED7852B97D}" type="pres">
      <dgm:prSet presAssocID="{ACDA0747-CED4-4C8F-BE51-246E5D58EDAB}" presName="spaceRect" presStyleCnt="0"/>
      <dgm:spPr/>
    </dgm:pt>
    <dgm:pt modelId="{D217C857-98A6-4935-A83E-1F15A119748A}" type="pres">
      <dgm:prSet presAssocID="{ACDA0747-CED4-4C8F-BE51-246E5D58EDAB}" presName="parTx" presStyleLbl="revTx" presStyleIdx="0" presStyleCnt="3">
        <dgm:presLayoutVars>
          <dgm:chMax val="0"/>
          <dgm:chPref val="0"/>
        </dgm:presLayoutVars>
      </dgm:prSet>
      <dgm:spPr/>
    </dgm:pt>
    <dgm:pt modelId="{60F79770-386D-4A57-BE4C-BEB53489853D}" type="pres">
      <dgm:prSet presAssocID="{1BA42532-BE3E-4488-96F3-D1E810870495}" presName="sibTrans" presStyleCnt="0"/>
      <dgm:spPr/>
    </dgm:pt>
    <dgm:pt modelId="{EA334CC4-14E9-452F-AB6C-0B7E7B65E639}" type="pres">
      <dgm:prSet presAssocID="{25315899-59C4-4E36-BD4E-2B394AA9DFCD}" presName="compNode" presStyleCnt="0"/>
      <dgm:spPr/>
    </dgm:pt>
    <dgm:pt modelId="{C8BD6FA7-7A6E-48AD-82D4-2C19B8B55120}" type="pres">
      <dgm:prSet presAssocID="{25315899-59C4-4E36-BD4E-2B394AA9DFCD}" presName="bgRect" presStyleLbl="bgShp" presStyleIdx="1" presStyleCnt="3"/>
      <dgm:spPr/>
    </dgm:pt>
    <dgm:pt modelId="{1C4E8EBD-7DAE-4763-82A1-56DF54E4052F}" type="pres">
      <dgm:prSet presAssocID="{25315899-59C4-4E36-BD4E-2B394AA9DFC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ustache Face with Solid Fill"/>
        </a:ext>
      </dgm:extLst>
    </dgm:pt>
    <dgm:pt modelId="{0846DFA2-8201-4D08-9162-CBB9C54D1BE7}" type="pres">
      <dgm:prSet presAssocID="{25315899-59C4-4E36-BD4E-2B394AA9DFCD}" presName="spaceRect" presStyleCnt="0"/>
      <dgm:spPr/>
    </dgm:pt>
    <dgm:pt modelId="{C3C36534-0038-4409-BF76-807890A10DC9}" type="pres">
      <dgm:prSet presAssocID="{25315899-59C4-4E36-BD4E-2B394AA9DFCD}" presName="parTx" presStyleLbl="revTx" presStyleIdx="1" presStyleCnt="3">
        <dgm:presLayoutVars>
          <dgm:chMax val="0"/>
          <dgm:chPref val="0"/>
        </dgm:presLayoutVars>
      </dgm:prSet>
      <dgm:spPr/>
    </dgm:pt>
    <dgm:pt modelId="{B6A6142D-9654-4DE5-AF41-70864B59A4FC}" type="pres">
      <dgm:prSet presAssocID="{68F42D14-D896-4C1B-B40F-288BCCDCF59E}" presName="sibTrans" presStyleCnt="0"/>
      <dgm:spPr/>
    </dgm:pt>
    <dgm:pt modelId="{C21DB2C1-B3F3-4486-9F49-1715E1B37D85}" type="pres">
      <dgm:prSet presAssocID="{E71EC42B-2D78-4F2A-8730-6B5F1549C9AB}" presName="compNode" presStyleCnt="0"/>
      <dgm:spPr/>
    </dgm:pt>
    <dgm:pt modelId="{DBC1D77A-8CDB-4497-80B0-7F818BE95421}" type="pres">
      <dgm:prSet presAssocID="{E71EC42B-2D78-4F2A-8730-6B5F1549C9AB}" presName="bgRect" presStyleLbl="bgShp" presStyleIdx="2" presStyleCnt="3"/>
      <dgm:spPr/>
    </dgm:pt>
    <dgm:pt modelId="{08CB0DCE-34C4-4F28-ABDA-455EAF1CC438}" type="pres">
      <dgm:prSet presAssocID="{E71EC42B-2D78-4F2A-8730-6B5F1549C9A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erson with Idea"/>
        </a:ext>
      </dgm:extLst>
    </dgm:pt>
    <dgm:pt modelId="{4D46EEE8-2B81-4991-AFFD-0A91A995EC71}" type="pres">
      <dgm:prSet presAssocID="{E71EC42B-2D78-4F2A-8730-6B5F1549C9AB}" presName="spaceRect" presStyleCnt="0"/>
      <dgm:spPr/>
    </dgm:pt>
    <dgm:pt modelId="{E419DEBE-3F73-407D-A05A-6C0D263BDF0A}" type="pres">
      <dgm:prSet presAssocID="{E71EC42B-2D78-4F2A-8730-6B5F1549C9AB}" presName="parTx" presStyleLbl="revTx" presStyleIdx="2" presStyleCnt="3">
        <dgm:presLayoutVars>
          <dgm:chMax val="0"/>
          <dgm:chPref val="0"/>
        </dgm:presLayoutVars>
      </dgm:prSet>
      <dgm:spPr/>
    </dgm:pt>
  </dgm:ptLst>
  <dgm:cxnLst>
    <dgm:cxn modelId="{5151943A-26B2-4DBC-B6E0-2278244C20FC}" type="presOf" srcId="{F980C814-E7A6-4502-952E-591459B9ADAB}" destId="{DC5C12A6-DEE0-4E47-8963-F3EA6A2B1E7D}" srcOrd="0" destOrd="0" presId="urn:microsoft.com/office/officeart/2018/2/layout/IconVerticalSolidList"/>
    <dgm:cxn modelId="{D30E1F6A-8A32-4BD4-92D2-77911C116807}" type="presOf" srcId="{ACDA0747-CED4-4C8F-BE51-246E5D58EDAB}" destId="{D217C857-98A6-4935-A83E-1F15A119748A}" srcOrd="0" destOrd="0" presId="urn:microsoft.com/office/officeart/2018/2/layout/IconVerticalSolidList"/>
    <dgm:cxn modelId="{13509A51-3EA8-4465-A12A-A7AA12189651}" srcId="{F980C814-E7A6-4502-952E-591459B9ADAB}" destId="{25315899-59C4-4E36-BD4E-2B394AA9DFCD}" srcOrd="1" destOrd="0" parTransId="{7A72750A-55DB-4473-A5E7-B6A5EE3EE7D5}" sibTransId="{68F42D14-D896-4C1B-B40F-288BCCDCF59E}"/>
    <dgm:cxn modelId="{3405AC73-4144-47EC-A10F-665130180D21}" srcId="{F980C814-E7A6-4502-952E-591459B9ADAB}" destId="{ACDA0747-CED4-4C8F-BE51-246E5D58EDAB}" srcOrd="0" destOrd="0" parTransId="{0B024875-7E88-4100-95E9-E43DBC3184CD}" sibTransId="{1BA42532-BE3E-4488-96F3-D1E810870495}"/>
    <dgm:cxn modelId="{D8EA6286-39EB-4FE8-9643-DAB12BE5DCED}" type="presOf" srcId="{E71EC42B-2D78-4F2A-8730-6B5F1549C9AB}" destId="{E419DEBE-3F73-407D-A05A-6C0D263BDF0A}" srcOrd="0" destOrd="0" presId="urn:microsoft.com/office/officeart/2018/2/layout/IconVerticalSolidList"/>
    <dgm:cxn modelId="{F8B067AE-D84F-4ED9-8CB5-ACB456246C69}" type="presOf" srcId="{25315899-59C4-4E36-BD4E-2B394AA9DFCD}" destId="{C3C36534-0038-4409-BF76-807890A10DC9}" srcOrd="0" destOrd="0" presId="urn:microsoft.com/office/officeart/2018/2/layout/IconVerticalSolidList"/>
    <dgm:cxn modelId="{71F78CF5-63B6-407B-98B1-C058BC25AA2E}" srcId="{F980C814-E7A6-4502-952E-591459B9ADAB}" destId="{E71EC42B-2D78-4F2A-8730-6B5F1549C9AB}" srcOrd="2" destOrd="0" parTransId="{8BEA342B-FA44-4A6D-B07A-8737AFA34BE2}" sibTransId="{14B9ED84-CA41-4C7F-BF34-8ACD4C889DFA}"/>
    <dgm:cxn modelId="{288F1FF3-1C6B-45E4-B186-86D8BB284274}" type="presParOf" srcId="{DC5C12A6-DEE0-4E47-8963-F3EA6A2B1E7D}" destId="{E4890092-DE0D-48C2-A967-659067D66DAD}" srcOrd="0" destOrd="0" presId="urn:microsoft.com/office/officeart/2018/2/layout/IconVerticalSolidList"/>
    <dgm:cxn modelId="{612CD80C-B666-42E5-8E58-A0511F843D30}" type="presParOf" srcId="{E4890092-DE0D-48C2-A967-659067D66DAD}" destId="{B76CDC18-1A63-4411-BEE1-F01557C2C5CD}" srcOrd="0" destOrd="0" presId="urn:microsoft.com/office/officeart/2018/2/layout/IconVerticalSolidList"/>
    <dgm:cxn modelId="{3482BF4D-8850-4A64-AF79-1E1C60BACFF8}" type="presParOf" srcId="{E4890092-DE0D-48C2-A967-659067D66DAD}" destId="{F7DD1124-9F84-4B63-907E-8FD376332395}" srcOrd="1" destOrd="0" presId="urn:microsoft.com/office/officeart/2018/2/layout/IconVerticalSolidList"/>
    <dgm:cxn modelId="{8BDF3031-CAF0-4EC8-8DAD-89B78845582F}" type="presParOf" srcId="{E4890092-DE0D-48C2-A967-659067D66DAD}" destId="{5C664BD4-1DDF-40CE-83BF-82ED7852B97D}" srcOrd="2" destOrd="0" presId="urn:microsoft.com/office/officeart/2018/2/layout/IconVerticalSolidList"/>
    <dgm:cxn modelId="{9AD7C1D2-3443-464F-990A-9C75657A58F1}" type="presParOf" srcId="{E4890092-DE0D-48C2-A967-659067D66DAD}" destId="{D217C857-98A6-4935-A83E-1F15A119748A}" srcOrd="3" destOrd="0" presId="urn:microsoft.com/office/officeart/2018/2/layout/IconVerticalSolidList"/>
    <dgm:cxn modelId="{376A79CC-E961-4911-82D2-DB8291A1AA72}" type="presParOf" srcId="{DC5C12A6-DEE0-4E47-8963-F3EA6A2B1E7D}" destId="{60F79770-386D-4A57-BE4C-BEB53489853D}" srcOrd="1" destOrd="0" presId="urn:microsoft.com/office/officeart/2018/2/layout/IconVerticalSolidList"/>
    <dgm:cxn modelId="{644E4C4B-06A2-45A9-B43B-DF517CB3353C}" type="presParOf" srcId="{DC5C12A6-DEE0-4E47-8963-F3EA6A2B1E7D}" destId="{EA334CC4-14E9-452F-AB6C-0B7E7B65E639}" srcOrd="2" destOrd="0" presId="urn:microsoft.com/office/officeart/2018/2/layout/IconVerticalSolidList"/>
    <dgm:cxn modelId="{35D900D1-1364-4FFE-83B8-BD4C4EE0D021}" type="presParOf" srcId="{EA334CC4-14E9-452F-AB6C-0B7E7B65E639}" destId="{C8BD6FA7-7A6E-48AD-82D4-2C19B8B55120}" srcOrd="0" destOrd="0" presId="urn:microsoft.com/office/officeart/2018/2/layout/IconVerticalSolidList"/>
    <dgm:cxn modelId="{95B7AC72-FEBB-44AF-98C3-5C6105ECC639}" type="presParOf" srcId="{EA334CC4-14E9-452F-AB6C-0B7E7B65E639}" destId="{1C4E8EBD-7DAE-4763-82A1-56DF54E4052F}" srcOrd="1" destOrd="0" presId="urn:microsoft.com/office/officeart/2018/2/layout/IconVerticalSolidList"/>
    <dgm:cxn modelId="{960BE5B4-3842-4788-A408-9DB5C2B33073}" type="presParOf" srcId="{EA334CC4-14E9-452F-AB6C-0B7E7B65E639}" destId="{0846DFA2-8201-4D08-9162-CBB9C54D1BE7}" srcOrd="2" destOrd="0" presId="urn:microsoft.com/office/officeart/2018/2/layout/IconVerticalSolidList"/>
    <dgm:cxn modelId="{1E3F9D92-D435-44A8-9BB3-D850187020D2}" type="presParOf" srcId="{EA334CC4-14E9-452F-AB6C-0B7E7B65E639}" destId="{C3C36534-0038-4409-BF76-807890A10DC9}" srcOrd="3" destOrd="0" presId="urn:microsoft.com/office/officeart/2018/2/layout/IconVerticalSolidList"/>
    <dgm:cxn modelId="{5A3E9B88-60CE-4CDF-929A-E889180083F5}" type="presParOf" srcId="{DC5C12A6-DEE0-4E47-8963-F3EA6A2B1E7D}" destId="{B6A6142D-9654-4DE5-AF41-70864B59A4FC}" srcOrd="3" destOrd="0" presId="urn:microsoft.com/office/officeart/2018/2/layout/IconVerticalSolidList"/>
    <dgm:cxn modelId="{EC5C1B09-361E-474B-AA13-9C2A762C6387}" type="presParOf" srcId="{DC5C12A6-DEE0-4E47-8963-F3EA6A2B1E7D}" destId="{C21DB2C1-B3F3-4486-9F49-1715E1B37D85}" srcOrd="4" destOrd="0" presId="urn:microsoft.com/office/officeart/2018/2/layout/IconVerticalSolidList"/>
    <dgm:cxn modelId="{6556FF1D-3579-4578-90C1-37DFF35C010E}" type="presParOf" srcId="{C21DB2C1-B3F3-4486-9F49-1715E1B37D85}" destId="{DBC1D77A-8CDB-4497-80B0-7F818BE95421}" srcOrd="0" destOrd="0" presId="urn:microsoft.com/office/officeart/2018/2/layout/IconVerticalSolidList"/>
    <dgm:cxn modelId="{09E88041-B4E6-4717-B129-D2639CFA5EA3}" type="presParOf" srcId="{C21DB2C1-B3F3-4486-9F49-1715E1B37D85}" destId="{08CB0DCE-34C4-4F28-ABDA-455EAF1CC438}" srcOrd="1" destOrd="0" presId="urn:microsoft.com/office/officeart/2018/2/layout/IconVerticalSolidList"/>
    <dgm:cxn modelId="{EE7F9CC9-0D1E-4D22-9EE2-60A865990308}" type="presParOf" srcId="{C21DB2C1-B3F3-4486-9F49-1715E1B37D85}" destId="{4D46EEE8-2B81-4991-AFFD-0A91A995EC71}" srcOrd="2" destOrd="0" presId="urn:microsoft.com/office/officeart/2018/2/layout/IconVerticalSolidList"/>
    <dgm:cxn modelId="{07385136-4B4F-424E-831E-39A9DD6F96E3}" type="presParOf" srcId="{C21DB2C1-B3F3-4486-9F49-1715E1B37D85}" destId="{E419DEBE-3F73-407D-A05A-6C0D263BDF0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064CA7F-DAD0-451A-9842-E662612D027D}"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55A84863-CF37-4655-B545-AF87510F7590}">
      <dgm:prSet custT="1"/>
      <dgm:spPr/>
      <dgm:t>
        <a:bodyPr/>
        <a:lstStyle/>
        <a:p>
          <a:pPr>
            <a:lnSpc>
              <a:spcPct val="100000"/>
            </a:lnSpc>
          </a:pPr>
          <a:r>
            <a:rPr lang="en-GB" sz="1800" b="0" i="0" baseline="0" dirty="0"/>
            <a:t>If you can condense your notes on a chapter of a textbook to </a:t>
          </a:r>
          <a:r>
            <a:rPr lang="en-GB" sz="1800" b="1" i="0" baseline="0" dirty="0"/>
            <a:t>two sides of A4</a:t>
          </a:r>
          <a:r>
            <a:rPr lang="en-GB" sz="1800" b="0" i="0" baseline="0" dirty="0"/>
            <a:t>, you’ll be able to revise that topic without going back to read the whole chapter.</a:t>
          </a:r>
          <a:endParaRPr lang="en-US" sz="1800" dirty="0"/>
        </a:p>
      </dgm:t>
    </dgm:pt>
    <dgm:pt modelId="{7B1C78EE-D541-4D2A-9B58-711EC8D44DEE}" type="parTrans" cxnId="{E7A0E868-201B-4BFB-A7B6-D05E2DBCD021}">
      <dgm:prSet/>
      <dgm:spPr/>
      <dgm:t>
        <a:bodyPr/>
        <a:lstStyle/>
        <a:p>
          <a:endParaRPr lang="en-US"/>
        </a:p>
      </dgm:t>
    </dgm:pt>
    <dgm:pt modelId="{F83973A0-C6A8-437D-A0A1-F960F4253E43}" type="sibTrans" cxnId="{E7A0E868-201B-4BFB-A7B6-D05E2DBCD021}">
      <dgm:prSet/>
      <dgm:spPr/>
      <dgm:t>
        <a:bodyPr/>
        <a:lstStyle/>
        <a:p>
          <a:pPr>
            <a:lnSpc>
              <a:spcPct val="100000"/>
            </a:lnSpc>
          </a:pPr>
          <a:endParaRPr lang="en-US"/>
        </a:p>
      </dgm:t>
    </dgm:pt>
    <dgm:pt modelId="{6A80D4A8-0C61-48F8-8CAC-8CF8E2D59C07}">
      <dgm:prSet custT="1"/>
      <dgm:spPr/>
      <dgm:t>
        <a:bodyPr/>
        <a:lstStyle/>
        <a:p>
          <a:pPr>
            <a:lnSpc>
              <a:spcPct val="100000"/>
            </a:lnSpc>
          </a:pPr>
          <a:r>
            <a:rPr lang="en-GB" sz="1800" b="0" i="0" baseline="0" dirty="0"/>
            <a:t>If you condense them again onto </a:t>
          </a:r>
          <a:r>
            <a:rPr lang="en-GB" sz="1800" b="1" i="0" baseline="0" dirty="0"/>
            <a:t>an index card</a:t>
          </a:r>
          <a:r>
            <a:rPr lang="en-GB" sz="1800" b="0" i="0" baseline="0" dirty="0"/>
            <a:t>, you’ll be able to revise them even more quickly.</a:t>
          </a:r>
          <a:endParaRPr lang="en-US" sz="1800" dirty="0"/>
        </a:p>
      </dgm:t>
    </dgm:pt>
    <dgm:pt modelId="{615056F7-66A9-4336-A816-CD6C686AEE47}" type="parTrans" cxnId="{73A5C78F-B5C9-4A2F-85BE-C6B74C94041D}">
      <dgm:prSet/>
      <dgm:spPr/>
      <dgm:t>
        <a:bodyPr/>
        <a:lstStyle/>
        <a:p>
          <a:endParaRPr lang="en-US"/>
        </a:p>
      </dgm:t>
    </dgm:pt>
    <dgm:pt modelId="{3B6CB06C-4E4F-46B9-BD21-1C7FCFFEB331}" type="sibTrans" cxnId="{73A5C78F-B5C9-4A2F-85BE-C6B74C94041D}">
      <dgm:prSet/>
      <dgm:spPr/>
      <dgm:t>
        <a:bodyPr/>
        <a:lstStyle/>
        <a:p>
          <a:pPr>
            <a:lnSpc>
              <a:spcPct val="100000"/>
            </a:lnSpc>
          </a:pPr>
          <a:endParaRPr lang="en-US"/>
        </a:p>
      </dgm:t>
    </dgm:pt>
    <dgm:pt modelId="{096E6092-42BB-40F0-BFE5-5C9314DEC6A0}">
      <dgm:prSet custT="1"/>
      <dgm:spPr/>
      <dgm:t>
        <a:bodyPr/>
        <a:lstStyle/>
        <a:p>
          <a:pPr>
            <a:lnSpc>
              <a:spcPct val="100000"/>
            </a:lnSpc>
          </a:pPr>
          <a:r>
            <a:rPr lang="en-GB" sz="1800" b="0" i="0" baseline="0" dirty="0"/>
            <a:t>And the act of condensing your notes will </a:t>
          </a:r>
          <a:r>
            <a:rPr lang="en-GB" sz="1800" b="1" i="0" baseline="0" dirty="0"/>
            <a:t>reinforce</a:t>
          </a:r>
          <a:r>
            <a:rPr lang="en-GB" sz="1800" b="0" i="0" baseline="0" dirty="0"/>
            <a:t> your knowledge of the topic.</a:t>
          </a:r>
          <a:endParaRPr lang="en-US" sz="1800" dirty="0"/>
        </a:p>
      </dgm:t>
    </dgm:pt>
    <dgm:pt modelId="{E246F33F-C76B-41BE-8156-9CD9873AA814}" type="parTrans" cxnId="{3409D8C8-A070-43C6-9A82-48AF19E7924E}">
      <dgm:prSet/>
      <dgm:spPr/>
      <dgm:t>
        <a:bodyPr/>
        <a:lstStyle/>
        <a:p>
          <a:endParaRPr lang="en-US"/>
        </a:p>
      </dgm:t>
    </dgm:pt>
    <dgm:pt modelId="{D374A4AA-612A-43B7-8A35-F90B94E8E105}" type="sibTrans" cxnId="{3409D8C8-A070-43C6-9A82-48AF19E7924E}">
      <dgm:prSet/>
      <dgm:spPr/>
      <dgm:t>
        <a:bodyPr/>
        <a:lstStyle/>
        <a:p>
          <a:endParaRPr lang="en-US"/>
        </a:p>
      </dgm:t>
    </dgm:pt>
    <dgm:pt modelId="{B16AB0F2-D422-408F-8CA3-9F2B0220C10C}" type="pres">
      <dgm:prSet presAssocID="{8064CA7F-DAD0-451A-9842-E662612D027D}" presName="root" presStyleCnt="0">
        <dgm:presLayoutVars>
          <dgm:dir/>
          <dgm:resizeHandles val="exact"/>
        </dgm:presLayoutVars>
      </dgm:prSet>
      <dgm:spPr/>
    </dgm:pt>
    <dgm:pt modelId="{0DDF7B54-FE81-4651-AC91-CFF021432C76}" type="pres">
      <dgm:prSet presAssocID="{8064CA7F-DAD0-451A-9842-E662612D027D}" presName="container" presStyleCnt="0">
        <dgm:presLayoutVars>
          <dgm:dir/>
          <dgm:resizeHandles val="exact"/>
        </dgm:presLayoutVars>
      </dgm:prSet>
      <dgm:spPr/>
    </dgm:pt>
    <dgm:pt modelId="{C78BDC00-1682-4387-B437-54E4D9794D84}" type="pres">
      <dgm:prSet presAssocID="{55A84863-CF37-4655-B545-AF87510F7590}" presName="compNode" presStyleCnt="0"/>
      <dgm:spPr/>
    </dgm:pt>
    <dgm:pt modelId="{B2C0D93C-C532-4BA7-BCEE-ADEE1EBAFE36}" type="pres">
      <dgm:prSet presAssocID="{55A84863-CF37-4655-B545-AF87510F7590}" presName="iconBgRect" presStyleLbl="bgShp" presStyleIdx="0" presStyleCnt="3"/>
      <dgm:spPr/>
    </dgm:pt>
    <dgm:pt modelId="{7196B399-23DD-46FB-9FC6-09FED53877A9}" type="pres">
      <dgm:prSet presAssocID="{55A84863-CF37-4655-B545-AF87510F759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276F215C-FE96-4EEF-A22D-58024F9F0A0C}" type="pres">
      <dgm:prSet presAssocID="{55A84863-CF37-4655-B545-AF87510F7590}" presName="spaceRect" presStyleCnt="0"/>
      <dgm:spPr/>
    </dgm:pt>
    <dgm:pt modelId="{F93F7B22-E6DA-4800-A1DA-DF123B21C0FF}" type="pres">
      <dgm:prSet presAssocID="{55A84863-CF37-4655-B545-AF87510F7590}" presName="textRect" presStyleLbl="revTx" presStyleIdx="0" presStyleCnt="3">
        <dgm:presLayoutVars>
          <dgm:chMax val="1"/>
          <dgm:chPref val="1"/>
        </dgm:presLayoutVars>
      </dgm:prSet>
      <dgm:spPr/>
    </dgm:pt>
    <dgm:pt modelId="{CBC5E39F-B86D-4CD9-A492-66A1D24A70E2}" type="pres">
      <dgm:prSet presAssocID="{F83973A0-C6A8-437D-A0A1-F960F4253E43}" presName="sibTrans" presStyleLbl="sibTrans2D1" presStyleIdx="0" presStyleCnt="0"/>
      <dgm:spPr/>
    </dgm:pt>
    <dgm:pt modelId="{EFE8E6D1-2FBA-4E4E-8C86-654CDA9CDBE8}" type="pres">
      <dgm:prSet presAssocID="{6A80D4A8-0C61-48F8-8CAC-8CF8E2D59C07}" presName="compNode" presStyleCnt="0"/>
      <dgm:spPr/>
    </dgm:pt>
    <dgm:pt modelId="{4E99485E-740F-4045-95C6-AE7D8BDC2DF9}" type="pres">
      <dgm:prSet presAssocID="{6A80D4A8-0C61-48F8-8CAC-8CF8E2D59C07}" presName="iconBgRect" presStyleLbl="bgShp" presStyleIdx="1" presStyleCnt="3"/>
      <dgm:spPr/>
    </dgm:pt>
    <dgm:pt modelId="{86ABDF68-E0BE-4F7C-94EA-C96541EB46CE}" type="pres">
      <dgm:prSet presAssocID="{6A80D4A8-0C61-48F8-8CAC-8CF8E2D59C0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plash"/>
        </a:ext>
      </dgm:extLst>
    </dgm:pt>
    <dgm:pt modelId="{28F2BD97-A773-469B-B58B-BB58E554BA0C}" type="pres">
      <dgm:prSet presAssocID="{6A80D4A8-0C61-48F8-8CAC-8CF8E2D59C07}" presName="spaceRect" presStyleCnt="0"/>
      <dgm:spPr/>
    </dgm:pt>
    <dgm:pt modelId="{988A5071-9C4F-4533-9043-568E551602AC}" type="pres">
      <dgm:prSet presAssocID="{6A80D4A8-0C61-48F8-8CAC-8CF8E2D59C07}" presName="textRect" presStyleLbl="revTx" presStyleIdx="1" presStyleCnt="3">
        <dgm:presLayoutVars>
          <dgm:chMax val="1"/>
          <dgm:chPref val="1"/>
        </dgm:presLayoutVars>
      </dgm:prSet>
      <dgm:spPr/>
    </dgm:pt>
    <dgm:pt modelId="{EC7ECE23-33EB-4B62-B88F-8E2773E71F00}" type="pres">
      <dgm:prSet presAssocID="{3B6CB06C-4E4F-46B9-BD21-1C7FCFFEB331}" presName="sibTrans" presStyleLbl="sibTrans2D1" presStyleIdx="0" presStyleCnt="0"/>
      <dgm:spPr/>
    </dgm:pt>
    <dgm:pt modelId="{861FB9D3-E264-4F46-961C-038B4C466BDA}" type="pres">
      <dgm:prSet presAssocID="{096E6092-42BB-40F0-BFE5-5C9314DEC6A0}" presName="compNode" presStyleCnt="0"/>
      <dgm:spPr/>
    </dgm:pt>
    <dgm:pt modelId="{28A2A183-1A3D-4311-84A2-B97701CCBB0E}" type="pres">
      <dgm:prSet presAssocID="{096E6092-42BB-40F0-BFE5-5C9314DEC6A0}" presName="iconBgRect" presStyleLbl="bgShp" presStyleIdx="2" presStyleCnt="3"/>
      <dgm:spPr/>
    </dgm:pt>
    <dgm:pt modelId="{3B65C87A-CC18-4AA5-A2D0-0BD457DCB88A}" type="pres">
      <dgm:prSet presAssocID="{096E6092-42BB-40F0-BFE5-5C9314DEC6A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Quotes"/>
        </a:ext>
      </dgm:extLst>
    </dgm:pt>
    <dgm:pt modelId="{4EC77B96-A118-4241-81D1-9ACFD552BF91}" type="pres">
      <dgm:prSet presAssocID="{096E6092-42BB-40F0-BFE5-5C9314DEC6A0}" presName="spaceRect" presStyleCnt="0"/>
      <dgm:spPr/>
    </dgm:pt>
    <dgm:pt modelId="{9773BFC8-1684-460C-A8B0-415138FAE609}" type="pres">
      <dgm:prSet presAssocID="{096E6092-42BB-40F0-BFE5-5C9314DEC6A0}" presName="textRect" presStyleLbl="revTx" presStyleIdx="2" presStyleCnt="3">
        <dgm:presLayoutVars>
          <dgm:chMax val="1"/>
          <dgm:chPref val="1"/>
        </dgm:presLayoutVars>
      </dgm:prSet>
      <dgm:spPr/>
    </dgm:pt>
  </dgm:ptLst>
  <dgm:cxnLst>
    <dgm:cxn modelId="{E7A0E868-201B-4BFB-A7B6-D05E2DBCD021}" srcId="{8064CA7F-DAD0-451A-9842-E662612D027D}" destId="{55A84863-CF37-4655-B545-AF87510F7590}" srcOrd="0" destOrd="0" parTransId="{7B1C78EE-D541-4D2A-9B58-711EC8D44DEE}" sibTransId="{F83973A0-C6A8-437D-A0A1-F960F4253E43}"/>
    <dgm:cxn modelId="{B5C2DF69-1626-485C-B5EB-E3A3AB3FC329}" type="presOf" srcId="{6A80D4A8-0C61-48F8-8CAC-8CF8E2D59C07}" destId="{988A5071-9C4F-4533-9043-568E551602AC}" srcOrd="0" destOrd="0" presId="urn:microsoft.com/office/officeart/2018/2/layout/IconCircleList"/>
    <dgm:cxn modelId="{9A5AE97F-D283-4C24-9216-744448B21723}" type="presOf" srcId="{55A84863-CF37-4655-B545-AF87510F7590}" destId="{F93F7B22-E6DA-4800-A1DA-DF123B21C0FF}" srcOrd="0" destOrd="0" presId="urn:microsoft.com/office/officeart/2018/2/layout/IconCircleList"/>
    <dgm:cxn modelId="{73A5C78F-B5C9-4A2F-85BE-C6B74C94041D}" srcId="{8064CA7F-DAD0-451A-9842-E662612D027D}" destId="{6A80D4A8-0C61-48F8-8CAC-8CF8E2D59C07}" srcOrd="1" destOrd="0" parTransId="{615056F7-66A9-4336-A816-CD6C686AEE47}" sibTransId="{3B6CB06C-4E4F-46B9-BD21-1C7FCFFEB331}"/>
    <dgm:cxn modelId="{32D0B394-8156-4B0D-B91D-1C1731915CFE}" type="presOf" srcId="{3B6CB06C-4E4F-46B9-BD21-1C7FCFFEB331}" destId="{EC7ECE23-33EB-4B62-B88F-8E2773E71F00}" srcOrd="0" destOrd="0" presId="urn:microsoft.com/office/officeart/2018/2/layout/IconCircleList"/>
    <dgm:cxn modelId="{2A7F71AA-5358-491D-A076-2DBCB456F57B}" type="presOf" srcId="{096E6092-42BB-40F0-BFE5-5C9314DEC6A0}" destId="{9773BFC8-1684-460C-A8B0-415138FAE609}" srcOrd="0" destOrd="0" presId="urn:microsoft.com/office/officeart/2018/2/layout/IconCircleList"/>
    <dgm:cxn modelId="{3409D8C8-A070-43C6-9A82-48AF19E7924E}" srcId="{8064CA7F-DAD0-451A-9842-E662612D027D}" destId="{096E6092-42BB-40F0-BFE5-5C9314DEC6A0}" srcOrd="2" destOrd="0" parTransId="{E246F33F-C76B-41BE-8156-9CD9873AA814}" sibTransId="{D374A4AA-612A-43B7-8A35-F90B94E8E105}"/>
    <dgm:cxn modelId="{A70651F6-8414-4859-97B3-B343F72F548B}" type="presOf" srcId="{8064CA7F-DAD0-451A-9842-E662612D027D}" destId="{B16AB0F2-D422-408F-8CA3-9F2B0220C10C}" srcOrd="0" destOrd="0" presId="urn:microsoft.com/office/officeart/2018/2/layout/IconCircleList"/>
    <dgm:cxn modelId="{F0C42AF7-16EC-4AFC-90C9-7BFA5C052403}" type="presOf" srcId="{F83973A0-C6A8-437D-A0A1-F960F4253E43}" destId="{CBC5E39F-B86D-4CD9-A492-66A1D24A70E2}" srcOrd="0" destOrd="0" presId="urn:microsoft.com/office/officeart/2018/2/layout/IconCircleList"/>
    <dgm:cxn modelId="{B6AF04C9-7F9F-403C-B38A-E3BA68A886B8}" type="presParOf" srcId="{B16AB0F2-D422-408F-8CA3-9F2B0220C10C}" destId="{0DDF7B54-FE81-4651-AC91-CFF021432C76}" srcOrd="0" destOrd="0" presId="urn:microsoft.com/office/officeart/2018/2/layout/IconCircleList"/>
    <dgm:cxn modelId="{37CE299A-3A76-40AD-8CD3-D4BC125CFCDC}" type="presParOf" srcId="{0DDF7B54-FE81-4651-AC91-CFF021432C76}" destId="{C78BDC00-1682-4387-B437-54E4D9794D84}" srcOrd="0" destOrd="0" presId="urn:microsoft.com/office/officeart/2018/2/layout/IconCircleList"/>
    <dgm:cxn modelId="{3F676F08-43DF-4F0C-B435-295E5D6529B4}" type="presParOf" srcId="{C78BDC00-1682-4387-B437-54E4D9794D84}" destId="{B2C0D93C-C532-4BA7-BCEE-ADEE1EBAFE36}" srcOrd="0" destOrd="0" presId="urn:microsoft.com/office/officeart/2018/2/layout/IconCircleList"/>
    <dgm:cxn modelId="{E7329E9E-27CF-46A1-8905-DAA22161EED0}" type="presParOf" srcId="{C78BDC00-1682-4387-B437-54E4D9794D84}" destId="{7196B399-23DD-46FB-9FC6-09FED53877A9}" srcOrd="1" destOrd="0" presId="urn:microsoft.com/office/officeart/2018/2/layout/IconCircleList"/>
    <dgm:cxn modelId="{84C7F615-930C-4CAA-ACE7-03D709EC9428}" type="presParOf" srcId="{C78BDC00-1682-4387-B437-54E4D9794D84}" destId="{276F215C-FE96-4EEF-A22D-58024F9F0A0C}" srcOrd="2" destOrd="0" presId="urn:microsoft.com/office/officeart/2018/2/layout/IconCircleList"/>
    <dgm:cxn modelId="{3CA7FB65-96DF-4029-A713-E21585AF4BDC}" type="presParOf" srcId="{C78BDC00-1682-4387-B437-54E4D9794D84}" destId="{F93F7B22-E6DA-4800-A1DA-DF123B21C0FF}" srcOrd="3" destOrd="0" presId="urn:microsoft.com/office/officeart/2018/2/layout/IconCircleList"/>
    <dgm:cxn modelId="{FE5F0C5E-45E8-4F83-90F6-A4354422C287}" type="presParOf" srcId="{0DDF7B54-FE81-4651-AC91-CFF021432C76}" destId="{CBC5E39F-B86D-4CD9-A492-66A1D24A70E2}" srcOrd="1" destOrd="0" presId="urn:microsoft.com/office/officeart/2018/2/layout/IconCircleList"/>
    <dgm:cxn modelId="{5C91F752-2BE3-49E0-A78D-51BE90519619}" type="presParOf" srcId="{0DDF7B54-FE81-4651-AC91-CFF021432C76}" destId="{EFE8E6D1-2FBA-4E4E-8C86-654CDA9CDBE8}" srcOrd="2" destOrd="0" presId="urn:microsoft.com/office/officeart/2018/2/layout/IconCircleList"/>
    <dgm:cxn modelId="{B7D62A1A-3D36-4DFA-8C99-9279271DC9E9}" type="presParOf" srcId="{EFE8E6D1-2FBA-4E4E-8C86-654CDA9CDBE8}" destId="{4E99485E-740F-4045-95C6-AE7D8BDC2DF9}" srcOrd="0" destOrd="0" presId="urn:microsoft.com/office/officeart/2018/2/layout/IconCircleList"/>
    <dgm:cxn modelId="{6CCC6059-CFA4-455C-A5F0-07A04E226A55}" type="presParOf" srcId="{EFE8E6D1-2FBA-4E4E-8C86-654CDA9CDBE8}" destId="{86ABDF68-E0BE-4F7C-94EA-C96541EB46CE}" srcOrd="1" destOrd="0" presId="urn:microsoft.com/office/officeart/2018/2/layout/IconCircleList"/>
    <dgm:cxn modelId="{6E1A51CB-28A8-448C-B5A8-43FB3B286192}" type="presParOf" srcId="{EFE8E6D1-2FBA-4E4E-8C86-654CDA9CDBE8}" destId="{28F2BD97-A773-469B-B58B-BB58E554BA0C}" srcOrd="2" destOrd="0" presId="urn:microsoft.com/office/officeart/2018/2/layout/IconCircleList"/>
    <dgm:cxn modelId="{622CF99C-905C-4E00-8057-666D700BBAE9}" type="presParOf" srcId="{EFE8E6D1-2FBA-4E4E-8C86-654CDA9CDBE8}" destId="{988A5071-9C4F-4533-9043-568E551602AC}" srcOrd="3" destOrd="0" presId="urn:microsoft.com/office/officeart/2018/2/layout/IconCircleList"/>
    <dgm:cxn modelId="{FA2C4F73-78EB-4746-8A2A-E6D017501354}" type="presParOf" srcId="{0DDF7B54-FE81-4651-AC91-CFF021432C76}" destId="{EC7ECE23-33EB-4B62-B88F-8E2773E71F00}" srcOrd="3" destOrd="0" presId="urn:microsoft.com/office/officeart/2018/2/layout/IconCircleList"/>
    <dgm:cxn modelId="{90A6A7E0-A0A8-470C-A1F4-1808BDCDB153}" type="presParOf" srcId="{0DDF7B54-FE81-4651-AC91-CFF021432C76}" destId="{861FB9D3-E264-4F46-961C-038B4C466BDA}" srcOrd="4" destOrd="0" presId="urn:microsoft.com/office/officeart/2018/2/layout/IconCircleList"/>
    <dgm:cxn modelId="{A5BFC87F-7C04-456F-A86D-4F063AF16622}" type="presParOf" srcId="{861FB9D3-E264-4F46-961C-038B4C466BDA}" destId="{28A2A183-1A3D-4311-84A2-B97701CCBB0E}" srcOrd="0" destOrd="0" presId="urn:microsoft.com/office/officeart/2018/2/layout/IconCircleList"/>
    <dgm:cxn modelId="{3E228000-9798-42CB-9044-19CCB22148BA}" type="presParOf" srcId="{861FB9D3-E264-4F46-961C-038B4C466BDA}" destId="{3B65C87A-CC18-4AA5-A2D0-0BD457DCB88A}" srcOrd="1" destOrd="0" presId="urn:microsoft.com/office/officeart/2018/2/layout/IconCircleList"/>
    <dgm:cxn modelId="{A127E3A3-681F-4730-A1B7-619702F721E4}" type="presParOf" srcId="{861FB9D3-E264-4F46-961C-038B4C466BDA}" destId="{4EC77B96-A118-4241-81D1-9ACFD552BF91}" srcOrd="2" destOrd="0" presId="urn:microsoft.com/office/officeart/2018/2/layout/IconCircleList"/>
    <dgm:cxn modelId="{129B8928-81A4-44BB-B036-7E6425896277}" type="presParOf" srcId="{861FB9D3-E264-4F46-961C-038B4C466BDA}" destId="{9773BFC8-1684-460C-A8B0-415138FAE609}"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322B9-EB88-475B-8564-02B94C69CB66}">
      <dsp:nvSpPr>
        <dsp:cNvPr id="0" name=""/>
        <dsp:cNvSpPr/>
      </dsp:nvSpPr>
      <dsp:spPr>
        <a:xfrm>
          <a:off x="0" y="286"/>
          <a:ext cx="9367838" cy="6701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F67548-C154-4203-8CB9-8AFDCF0661F7}">
      <dsp:nvSpPr>
        <dsp:cNvPr id="0" name=""/>
        <dsp:cNvSpPr/>
      </dsp:nvSpPr>
      <dsp:spPr>
        <a:xfrm>
          <a:off x="202707" y="151060"/>
          <a:ext cx="368559" cy="3685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AF4D78-478A-4EEE-90EE-29361C8A320A}">
      <dsp:nvSpPr>
        <dsp:cNvPr id="0" name=""/>
        <dsp:cNvSpPr/>
      </dsp:nvSpPr>
      <dsp:spPr>
        <a:xfrm>
          <a:off x="773975" y="286"/>
          <a:ext cx="8593862" cy="670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920" tIns="70920" rIns="70920" bIns="70920" numCol="1" spcCol="1270" anchor="ctr" anchorCtr="0">
          <a:noAutofit/>
        </a:bodyPr>
        <a:lstStyle/>
        <a:p>
          <a:pPr marL="0" lvl="0" indent="0" algn="l" defTabSz="933450">
            <a:lnSpc>
              <a:spcPct val="100000"/>
            </a:lnSpc>
            <a:spcBef>
              <a:spcPct val="0"/>
            </a:spcBef>
            <a:spcAft>
              <a:spcPct val="35000"/>
            </a:spcAft>
            <a:buNone/>
          </a:pPr>
          <a:r>
            <a:rPr lang="en-US" sz="2100" kern="1200"/>
            <a:t>Understand the importance of being selective in what you read for revision.</a:t>
          </a:r>
        </a:p>
      </dsp:txBody>
      <dsp:txXfrm>
        <a:off x="773975" y="286"/>
        <a:ext cx="8593862" cy="670108"/>
      </dsp:txXfrm>
    </dsp:sp>
    <dsp:sp modelId="{54889036-2473-490F-B328-845E0569D006}">
      <dsp:nvSpPr>
        <dsp:cNvPr id="0" name=""/>
        <dsp:cNvSpPr/>
      </dsp:nvSpPr>
      <dsp:spPr>
        <a:xfrm>
          <a:off x="0" y="837921"/>
          <a:ext cx="9367838" cy="6701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2FA65A-2476-4104-9858-C5615E12C143}">
      <dsp:nvSpPr>
        <dsp:cNvPr id="0" name=""/>
        <dsp:cNvSpPr/>
      </dsp:nvSpPr>
      <dsp:spPr>
        <a:xfrm>
          <a:off x="202707" y="988696"/>
          <a:ext cx="368559" cy="3685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8DFA81-267C-4902-9A20-3508AE9A922C}">
      <dsp:nvSpPr>
        <dsp:cNvPr id="0" name=""/>
        <dsp:cNvSpPr/>
      </dsp:nvSpPr>
      <dsp:spPr>
        <a:xfrm>
          <a:off x="773975" y="837921"/>
          <a:ext cx="8593862" cy="670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920" tIns="70920" rIns="70920" bIns="70920" numCol="1" spcCol="1270" anchor="ctr" anchorCtr="0">
          <a:noAutofit/>
        </a:bodyPr>
        <a:lstStyle/>
        <a:p>
          <a:pPr marL="0" lvl="0" indent="0" algn="l" defTabSz="933450">
            <a:lnSpc>
              <a:spcPct val="100000"/>
            </a:lnSpc>
            <a:spcBef>
              <a:spcPct val="0"/>
            </a:spcBef>
            <a:spcAft>
              <a:spcPct val="35000"/>
            </a:spcAft>
            <a:buNone/>
          </a:pPr>
          <a:r>
            <a:rPr lang="en-US" sz="2100" kern="1200"/>
            <a:t>Reflect on why we make notes as part of reading and revision</a:t>
          </a:r>
        </a:p>
      </dsp:txBody>
      <dsp:txXfrm>
        <a:off x="773975" y="837921"/>
        <a:ext cx="8593862" cy="670108"/>
      </dsp:txXfrm>
    </dsp:sp>
    <dsp:sp modelId="{512BC2F4-77D0-417E-A9CF-23E724E9D61D}">
      <dsp:nvSpPr>
        <dsp:cNvPr id="0" name=""/>
        <dsp:cNvSpPr/>
      </dsp:nvSpPr>
      <dsp:spPr>
        <a:xfrm>
          <a:off x="0" y="1675557"/>
          <a:ext cx="9367838" cy="6701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345FA1-3258-4DB0-887C-0C12C61518EA}">
      <dsp:nvSpPr>
        <dsp:cNvPr id="0" name=""/>
        <dsp:cNvSpPr/>
      </dsp:nvSpPr>
      <dsp:spPr>
        <a:xfrm>
          <a:off x="202707" y="1826331"/>
          <a:ext cx="368559" cy="3685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F6E507-CEEB-420E-8897-EC59B9D5C3BF}">
      <dsp:nvSpPr>
        <dsp:cNvPr id="0" name=""/>
        <dsp:cNvSpPr/>
      </dsp:nvSpPr>
      <dsp:spPr>
        <a:xfrm>
          <a:off x="773975" y="1675557"/>
          <a:ext cx="8593862" cy="670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920" tIns="70920" rIns="70920" bIns="70920" numCol="1" spcCol="1270" anchor="ctr" anchorCtr="0">
          <a:noAutofit/>
        </a:bodyPr>
        <a:lstStyle/>
        <a:p>
          <a:pPr marL="0" lvl="0" indent="0" algn="l" defTabSz="933450">
            <a:lnSpc>
              <a:spcPct val="100000"/>
            </a:lnSpc>
            <a:spcBef>
              <a:spcPct val="0"/>
            </a:spcBef>
            <a:spcAft>
              <a:spcPct val="35000"/>
            </a:spcAft>
            <a:buNone/>
          </a:pPr>
          <a:r>
            <a:rPr lang="en-US" sz="2100" kern="1200"/>
            <a:t>Apply strategies to make your note-making more effective</a:t>
          </a:r>
        </a:p>
      </dsp:txBody>
      <dsp:txXfrm>
        <a:off x="773975" y="1675557"/>
        <a:ext cx="8593862" cy="6701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F4DAE-2A53-4570-9D8C-DEFA0ACB5ED5}">
      <dsp:nvSpPr>
        <dsp:cNvPr id="0" name=""/>
        <dsp:cNvSpPr/>
      </dsp:nvSpPr>
      <dsp:spPr>
        <a:xfrm>
          <a:off x="0" y="1658"/>
          <a:ext cx="9367838" cy="8406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E85D17-3713-4DD8-87AC-8C14DEBB16E9}">
      <dsp:nvSpPr>
        <dsp:cNvPr id="0" name=""/>
        <dsp:cNvSpPr/>
      </dsp:nvSpPr>
      <dsp:spPr>
        <a:xfrm>
          <a:off x="254295" y="190803"/>
          <a:ext cx="462354" cy="4623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A27E8F-276B-487B-BB61-6BF7531452AE}">
      <dsp:nvSpPr>
        <dsp:cNvPr id="0" name=""/>
        <dsp:cNvSpPr/>
      </dsp:nvSpPr>
      <dsp:spPr>
        <a:xfrm>
          <a:off x="970944" y="1658"/>
          <a:ext cx="8396893" cy="840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68" tIns="88968" rIns="88968" bIns="88968" numCol="1" spcCol="1270" anchor="ctr" anchorCtr="0">
          <a:noAutofit/>
        </a:bodyPr>
        <a:lstStyle/>
        <a:p>
          <a:pPr marL="0" lvl="0" indent="0" algn="l" defTabSz="889000">
            <a:lnSpc>
              <a:spcPct val="100000"/>
            </a:lnSpc>
            <a:spcBef>
              <a:spcPct val="0"/>
            </a:spcBef>
            <a:spcAft>
              <a:spcPct val="35000"/>
            </a:spcAft>
            <a:buNone/>
          </a:pPr>
          <a:r>
            <a:rPr lang="en-US" sz="2000" kern="1200"/>
            <a:t>Reading is usually the most time-consuming aspect of exam prep. So it’s important to do it </a:t>
          </a:r>
          <a:r>
            <a:rPr lang="en-US" sz="2000" b="1" kern="1200"/>
            <a:t>selectively</a:t>
          </a:r>
          <a:r>
            <a:rPr lang="en-US" sz="2000" kern="1200"/>
            <a:t>.</a:t>
          </a:r>
        </a:p>
      </dsp:txBody>
      <dsp:txXfrm>
        <a:off x="970944" y="1658"/>
        <a:ext cx="8396893" cy="840644"/>
      </dsp:txXfrm>
    </dsp:sp>
    <dsp:sp modelId="{3BBFFA02-ED7C-4F68-A735-26F048D4E2EF}">
      <dsp:nvSpPr>
        <dsp:cNvPr id="0" name=""/>
        <dsp:cNvSpPr/>
      </dsp:nvSpPr>
      <dsp:spPr>
        <a:xfrm>
          <a:off x="0" y="1052464"/>
          <a:ext cx="9367838" cy="8406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66ACD8-C255-4C8B-82A8-D85A3E22CD56}">
      <dsp:nvSpPr>
        <dsp:cNvPr id="0" name=""/>
        <dsp:cNvSpPr/>
      </dsp:nvSpPr>
      <dsp:spPr>
        <a:xfrm>
          <a:off x="254295" y="1241610"/>
          <a:ext cx="462354" cy="4623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031485-5447-46C1-A225-2E5DAC3D1A23}">
      <dsp:nvSpPr>
        <dsp:cNvPr id="0" name=""/>
        <dsp:cNvSpPr/>
      </dsp:nvSpPr>
      <dsp:spPr>
        <a:xfrm>
          <a:off x="970944" y="1052464"/>
          <a:ext cx="8396893" cy="840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68" tIns="88968" rIns="88968" bIns="88968" numCol="1" spcCol="1270" anchor="ctr" anchorCtr="0">
          <a:noAutofit/>
        </a:bodyPr>
        <a:lstStyle/>
        <a:p>
          <a:pPr marL="0" lvl="0" indent="0" algn="l" defTabSz="889000">
            <a:lnSpc>
              <a:spcPct val="100000"/>
            </a:lnSpc>
            <a:spcBef>
              <a:spcPct val="0"/>
            </a:spcBef>
            <a:spcAft>
              <a:spcPct val="35000"/>
            </a:spcAft>
            <a:buNone/>
          </a:pPr>
          <a:r>
            <a:rPr lang="en-US" sz="2000" kern="1200"/>
            <a:t>Generally, you should be reading to </a:t>
          </a:r>
          <a:r>
            <a:rPr lang="en-US" sz="2000" b="1" kern="1200"/>
            <a:t>consolidate knowledge</a:t>
          </a:r>
          <a:r>
            <a:rPr lang="en-US" sz="2000" kern="1200"/>
            <a:t> and </a:t>
          </a:r>
          <a:r>
            <a:rPr lang="en-US" sz="2000" b="1" kern="1200"/>
            <a:t>fill-in small gaps.</a:t>
          </a:r>
          <a:endParaRPr lang="en-US" sz="2000" kern="1200"/>
        </a:p>
      </dsp:txBody>
      <dsp:txXfrm>
        <a:off x="970944" y="1052464"/>
        <a:ext cx="8396893" cy="840644"/>
      </dsp:txXfrm>
    </dsp:sp>
    <dsp:sp modelId="{406F132E-7EBD-41CB-8B66-96BDAFB6FC4E}">
      <dsp:nvSpPr>
        <dsp:cNvPr id="0" name=""/>
        <dsp:cNvSpPr/>
      </dsp:nvSpPr>
      <dsp:spPr>
        <a:xfrm>
          <a:off x="0" y="2103271"/>
          <a:ext cx="9367838" cy="8406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C5444F-C821-497B-BAC4-98FA6F98D20D}">
      <dsp:nvSpPr>
        <dsp:cNvPr id="0" name=""/>
        <dsp:cNvSpPr/>
      </dsp:nvSpPr>
      <dsp:spPr>
        <a:xfrm>
          <a:off x="254295" y="2292416"/>
          <a:ext cx="462354" cy="4623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714A80-1308-4A7A-8670-CC5892EAD5EA}">
      <dsp:nvSpPr>
        <dsp:cNvPr id="0" name=""/>
        <dsp:cNvSpPr/>
      </dsp:nvSpPr>
      <dsp:spPr>
        <a:xfrm>
          <a:off x="970944" y="2103271"/>
          <a:ext cx="8396893" cy="840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68" tIns="88968" rIns="88968" bIns="88968" numCol="1" spcCol="1270" anchor="ctr" anchorCtr="0">
          <a:noAutofit/>
        </a:bodyPr>
        <a:lstStyle/>
        <a:p>
          <a:pPr marL="0" lvl="0" indent="0" algn="l" defTabSz="889000">
            <a:lnSpc>
              <a:spcPct val="100000"/>
            </a:lnSpc>
            <a:spcBef>
              <a:spcPct val="0"/>
            </a:spcBef>
            <a:spcAft>
              <a:spcPct val="35000"/>
            </a:spcAft>
            <a:buNone/>
          </a:pPr>
          <a:r>
            <a:rPr lang="en-US" sz="2000" kern="1200"/>
            <a:t>Useful readings include: lecture notes, textbook excerpts, encyclopedia articles on topics that will come up in your exam and review articles in journals.</a:t>
          </a:r>
        </a:p>
      </dsp:txBody>
      <dsp:txXfrm>
        <a:off x="970944" y="2103271"/>
        <a:ext cx="8396893" cy="840644"/>
      </dsp:txXfrm>
    </dsp:sp>
    <dsp:sp modelId="{1EF4BAF4-698B-4CC1-92C4-E672608FC956}">
      <dsp:nvSpPr>
        <dsp:cNvPr id="0" name=""/>
        <dsp:cNvSpPr/>
      </dsp:nvSpPr>
      <dsp:spPr>
        <a:xfrm>
          <a:off x="0" y="3154077"/>
          <a:ext cx="9367838" cy="8406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0BAB09-CD92-4090-B1F9-D482C8C44BFE}">
      <dsp:nvSpPr>
        <dsp:cNvPr id="0" name=""/>
        <dsp:cNvSpPr/>
      </dsp:nvSpPr>
      <dsp:spPr>
        <a:xfrm>
          <a:off x="254295" y="3343222"/>
          <a:ext cx="462354" cy="4623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BA36C5-A1D9-4D15-B939-335D4F88919C}">
      <dsp:nvSpPr>
        <dsp:cNvPr id="0" name=""/>
        <dsp:cNvSpPr/>
      </dsp:nvSpPr>
      <dsp:spPr>
        <a:xfrm>
          <a:off x="970944" y="3154077"/>
          <a:ext cx="8396893" cy="840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68" tIns="88968" rIns="88968" bIns="88968" numCol="1" spcCol="1270" anchor="ctr" anchorCtr="0">
          <a:noAutofit/>
        </a:bodyPr>
        <a:lstStyle/>
        <a:p>
          <a:pPr marL="0" lvl="0" indent="0" algn="l" defTabSz="889000">
            <a:lnSpc>
              <a:spcPct val="100000"/>
            </a:lnSpc>
            <a:spcBef>
              <a:spcPct val="0"/>
            </a:spcBef>
            <a:spcAft>
              <a:spcPct val="35000"/>
            </a:spcAft>
            <a:buNone/>
          </a:pPr>
          <a:r>
            <a:rPr lang="en-US" sz="2000" kern="1200"/>
            <a:t>These are useful formats because they are </a:t>
          </a:r>
          <a:r>
            <a:rPr lang="en-US" sz="2000" b="1" kern="1200"/>
            <a:t>information-dense</a:t>
          </a:r>
          <a:r>
            <a:rPr lang="en-US" sz="2000" kern="1200"/>
            <a:t> and tend to </a:t>
          </a:r>
          <a:r>
            <a:rPr lang="en-US" sz="2000" b="1" kern="1200"/>
            <a:t>cover broad aspects of a subject</a:t>
          </a:r>
          <a:r>
            <a:rPr lang="en-US" sz="2000" kern="1200"/>
            <a:t> quite succinctly.</a:t>
          </a:r>
        </a:p>
      </dsp:txBody>
      <dsp:txXfrm>
        <a:off x="970944" y="3154077"/>
        <a:ext cx="8396893" cy="8406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FB312-B5C7-4B30-9893-C875368CB98C}">
      <dsp:nvSpPr>
        <dsp:cNvPr id="0" name=""/>
        <dsp:cNvSpPr/>
      </dsp:nvSpPr>
      <dsp:spPr>
        <a:xfrm>
          <a:off x="0" y="-100519"/>
          <a:ext cx="7962662" cy="16612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It’s generally not advisable to spend lots of time reading new material. A </a:t>
          </a:r>
          <a:r>
            <a:rPr lang="en-GB" sz="2400" b="1" kern="1200"/>
            <a:t>journal article</a:t>
          </a:r>
          <a:r>
            <a:rPr lang="en-GB" sz="2400" kern="1200"/>
            <a:t> might give you lots of detailed information that might be relevant to your exam. </a:t>
          </a:r>
          <a:endParaRPr lang="en-US" sz="2400" kern="1200"/>
        </a:p>
      </dsp:txBody>
      <dsp:txXfrm>
        <a:off x="48655" y="-51864"/>
        <a:ext cx="6245671" cy="1563901"/>
      </dsp:txXfrm>
    </dsp:sp>
    <dsp:sp modelId="{1CF5F3A0-211D-4942-A133-2FC2E50E222B}">
      <dsp:nvSpPr>
        <dsp:cNvPr id="0" name=""/>
        <dsp:cNvSpPr/>
      </dsp:nvSpPr>
      <dsp:spPr>
        <a:xfrm>
          <a:off x="1405175" y="1728809"/>
          <a:ext cx="7962662" cy="20632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But it will also:</a:t>
          </a:r>
          <a:endParaRPr lang="en-US" sz="2000" kern="1200" dirty="0"/>
        </a:p>
        <a:p>
          <a:pPr marL="228600" lvl="1" indent="-228600" algn="l" defTabSz="889000">
            <a:lnSpc>
              <a:spcPct val="90000"/>
            </a:lnSpc>
            <a:spcBef>
              <a:spcPct val="0"/>
            </a:spcBef>
            <a:spcAft>
              <a:spcPct val="15000"/>
            </a:spcAft>
            <a:buChar char="•"/>
          </a:pPr>
          <a:r>
            <a:rPr lang="en-GB" sz="2000" kern="1200" dirty="0"/>
            <a:t>Include information that isn’t directly relevant.</a:t>
          </a:r>
          <a:endParaRPr lang="en-US" sz="2000" kern="1200" dirty="0"/>
        </a:p>
        <a:p>
          <a:pPr marL="228600" lvl="1" indent="-228600" algn="l" defTabSz="889000">
            <a:lnSpc>
              <a:spcPct val="90000"/>
            </a:lnSpc>
            <a:spcBef>
              <a:spcPct val="0"/>
            </a:spcBef>
            <a:spcAft>
              <a:spcPct val="15000"/>
            </a:spcAft>
            <a:buChar char="•"/>
          </a:pPr>
          <a:r>
            <a:rPr lang="en-GB" sz="2000" kern="1200" dirty="0"/>
            <a:t>Include more detail than you’ll need on the method and findings of this particular study.</a:t>
          </a:r>
          <a:endParaRPr lang="en-US" sz="2000" kern="1200" dirty="0"/>
        </a:p>
        <a:p>
          <a:pPr marL="228600" lvl="1" indent="-228600" algn="l" defTabSz="889000">
            <a:lnSpc>
              <a:spcPct val="90000"/>
            </a:lnSpc>
            <a:spcBef>
              <a:spcPct val="0"/>
            </a:spcBef>
            <a:spcAft>
              <a:spcPct val="15000"/>
            </a:spcAft>
            <a:buChar char="•"/>
          </a:pPr>
          <a:r>
            <a:rPr lang="en-GB" sz="2000" kern="1200" dirty="0"/>
            <a:t>Only cover one perspective on the subject.</a:t>
          </a:r>
          <a:endParaRPr lang="en-US" sz="2000" kern="1200" dirty="0"/>
        </a:p>
      </dsp:txBody>
      <dsp:txXfrm>
        <a:off x="1465607" y="1789241"/>
        <a:ext cx="5356835" cy="1942427"/>
      </dsp:txXfrm>
    </dsp:sp>
    <dsp:sp modelId="{3DDB722F-784F-49D9-A3FE-2FD80D14909B}">
      <dsp:nvSpPr>
        <dsp:cNvPr id="0" name=""/>
        <dsp:cNvSpPr/>
      </dsp:nvSpPr>
      <dsp:spPr>
        <a:xfrm>
          <a:off x="6882874" y="1205376"/>
          <a:ext cx="1079787" cy="107978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125826" y="1205376"/>
        <a:ext cx="593883" cy="8125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E2968-401C-4DF1-A99A-A2041CFB7B18}">
      <dsp:nvSpPr>
        <dsp:cNvPr id="0" name=""/>
        <dsp:cNvSpPr/>
      </dsp:nvSpPr>
      <dsp:spPr>
        <a:xfrm>
          <a:off x="0" y="49408"/>
          <a:ext cx="6864262" cy="9136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Don’t underline or highlight everything.</a:t>
          </a:r>
          <a:endParaRPr lang="en-US" sz="2300" kern="1200"/>
        </a:p>
      </dsp:txBody>
      <dsp:txXfrm>
        <a:off x="44602" y="94010"/>
        <a:ext cx="6775058" cy="824474"/>
      </dsp:txXfrm>
    </dsp:sp>
    <dsp:sp modelId="{B80F2C95-D701-42F2-89DA-F488E82E154C}">
      <dsp:nvSpPr>
        <dsp:cNvPr id="0" name=""/>
        <dsp:cNvSpPr/>
      </dsp:nvSpPr>
      <dsp:spPr>
        <a:xfrm>
          <a:off x="0" y="1029327"/>
          <a:ext cx="6864262" cy="9136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Think about </a:t>
          </a:r>
          <a:r>
            <a:rPr lang="en-GB" sz="2300" b="1" kern="1200"/>
            <a:t>why</a:t>
          </a:r>
          <a:r>
            <a:rPr lang="en-GB" sz="2300" kern="1200"/>
            <a:t> you are making each note. Will it help you to revise later?</a:t>
          </a:r>
          <a:endParaRPr lang="en-US" sz="2300" kern="1200"/>
        </a:p>
      </dsp:txBody>
      <dsp:txXfrm>
        <a:off x="44602" y="1073929"/>
        <a:ext cx="6775058" cy="824474"/>
      </dsp:txXfrm>
    </dsp:sp>
    <dsp:sp modelId="{BFB8F799-2653-4EE4-8491-4CD2691C5FD6}">
      <dsp:nvSpPr>
        <dsp:cNvPr id="0" name=""/>
        <dsp:cNvSpPr/>
      </dsp:nvSpPr>
      <dsp:spPr>
        <a:xfrm>
          <a:off x="0" y="2009246"/>
          <a:ext cx="6864262" cy="9136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You want your notes to condense </a:t>
          </a:r>
          <a:r>
            <a:rPr lang="en-GB" sz="2300" b="1" kern="1200"/>
            <a:t>the most useful parts </a:t>
          </a:r>
          <a:r>
            <a:rPr lang="en-GB" sz="2300" kern="1200"/>
            <a:t>of the thing your reading.</a:t>
          </a:r>
          <a:endParaRPr lang="en-US" sz="2300" kern="1200"/>
        </a:p>
      </dsp:txBody>
      <dsp:txXfrm>
        <a:off x="44602" y="2053848"/>
        <a:ext cx="6775058" cy="824474"/>
      </dsp:txXfrm>
    </dsp:sp>
    <dsp:sp modelId="{91D85CE6-A5AD-48AE-B54E-C8D360FC1D3D}">
      <dsp:nvSpPr>
        <dsp:cNvPr id="0" name=""/>
        <dsp:cNvSpPr/>
      </dsp:nvSpPr>
      <dsp:spPr>
        <a:xfrm>
          <a:off x="0" y="2989164"/>
          <a:ext cx="6864262" cy="9136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Write </a:t>
          </a:r>
          <a:r>
            <a:rPr lang="en-GB" sz="2300" b="1" kern="1200"/>
            <a:t>potential exam questions </a:t>
          </a:r>
          <a:r>
            <a:rPr lang="en-GB" sz="2300" kern="1200"/>
            <a:t>at the top of the page.</a:t>
          </a:r>
          <a:endParaRPr lang="en-US" sz="2300" kern="1200"/>
        </a:p>
      </dsp:txBody>
      <dsp:txXfrm>
        <a:off x="44602" y="3033766"/>
        <a:ext cx="6775058" cy="8244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66F64-A64E-4858-835B-98092FAAB119}">
      <dsp:nvSpPr>
        <dsp:cNvPr id="0" name=""/>
        <dsp:cNvSpPr/>
      </dsp:nvSpPr>
      <dsp:spPr>
        <a:xfrm>
          <a:off x="96722" y="933588"/>
          <a:ext cx="901375" cy="90137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F60CD4-0CA7-4EAD-971C-255A8D39D282}">
      <dsp:nvSpPr>
        <dsp:cNvPr id="0" name=""/>
        <dsp:cNvSpPr/>
      </dsp:nvSpPr>
      <dsp:spPr>
        <a:xfrm>
          <a:off x="286011" y="1122877"/>
          <a:ext cx="522797" cy="5227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7100D6-2640-4108-B70B-ADFE9192EE9C}">
      <dsp:nvSpPr>
        <dsp:cNvPr id="0" name=""/>
        <dsp:cNvSpPr/>
      </dsp:nvSpPr>
      <dsp:spPr>
        <a:xfrm>
          <a:off x="1191250" y="933588"/>
          <a:ext cx="2124670" cy="901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dirty="0"/>
            <a:t>It’s often better to </a:t>
          </a:r>
          <a:r>
            <a:rPr lang="en-GB" sz="1800" b="1" kern="1200" dirty="0"/>
            <a:t>paraphrase</a:t>
          </a:r>
          <a:r>
            <a:rPr lang="en-GB" sz="1800" kern="1200" dirty="0"/>
            <a:t> information than to quote.</a:t>
          </a:r>
          <a:endParaRPr lang="en-US" sz="1800" kern="1200" dirty="0"/>
        </a:p>
      </dsp:txBody>
      <dsp:txXfrm>
        <a:off x="1191250" y="933588"/>
        <a:ext cx="2124670" cy="901375"/>
      </dsp:txXfrm>
    </dsp:sp>
    <dsp:sp modelId="{CE4F55AE-42E1-4980-AFFE-DE1F9CFFA451}">
      <dsp:nvSpPr>
        <dsp:cNvPr id="0" name=""/>
        <dsp:cNvSpPr/>
      </dsp:nvSpPr>
      <dsp:spPr>
        <a:xfrm>
          <a:off x="3686128" y="933588"/>
          <a:ext cx="901375" cy="90137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CFB62D-C6C9-4023-B362-DBB07F19DFE1}">
      <dsp:nvSpPr>
        <dsp:cNvPr id="0" name=""/>
        <dsp:cNvSpPr/>
      </dsp:nvSpPr>
      <dsp:spPr>
        <a:xfrm>
          <a:off x="3875417" y="1122877"/>
          <a:ext cx="522797" cy="5227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7A44F2-5488-4E80-8E44-44C1E1BE42D7}">
      <dsp:nvSpPr>
        <dsp:cNvPr id="0" name=""/>
        <dsp:cNvSpPr/>
      </dsp:nvSpPr>
      <dsp:spPr>
        <a:xfrm>
          <a:off x="4780656" y="933588"/>
          <a:ext cx="2124670" cy="901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dirty="0"/>
            <a:t>If you do copy out something verbatim from the text, put it in </a:t>
          </a:r>
          <a:r>
            <a:rPr lang="en-GB" sz="1800" b="1" kern="1200" dirty="0"/>
            <a:t>quotation marks </a:t>
          </a:r>
          <a:r>
            <a:rPr lang="en-GB" sz="1800" kern="1200" dirty="0"/>
            <a:t>and put a page reference in the margin.</a:t>
          </a:r>
          <a:endParaRPr lang="en-US" sz="1800" kern="1200" dirty="0"/>
        </a:p>
      </dsp:txBody>
      <dsp:txXfrm>
        <a:off x="4780656" y="933588"/>
        <a:ext cx="2124670" cy="901375"/>
      </dsp:txXfrm>
    </dsp:sp>
    <dsp:sp modelId="{5CA1D87F-8A38-431B-AF8A-1013B6C49A60}">
      <dsp:nvSpPr>
        <dsp:cNvPr id="0" name=""/>
        <dsp:cNvSpPr/>
      </dsp:nvSpPr>
      <dsp:spPr>
        <a:xfrm>
          <a:off x="96722" y="2586636"/>
          <a:ext cx="901375" cy="90137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E03869-BDDA-4EEE-B08D-43E7F89E59B8}">
      <dsp:nvSpPr>
        <dsp:cNvPr id="0" name=""/>
        <dsp:cNvSpPr/>
      </dsp:nvSpPr>
      <dsp:spPr>
        <a:xfrm>
          <a:off x="286011" y="2775924"/>
          <a:ext cx="522797" cy="5227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BFB8EF-764E-4E5F-8230-2BCD0F919F35}">
      <dsp:nvSpPr>
        <dsp:cNvPr id="0" name=""/>
        <dsp:cNvSpPr/>
      </dsp:nvSpPr>
      <dsp:spPr>
        <a:xfrm>
          <a:off x="1191250" y="2586636"/>
          <a:ext cx="2124670" cy="901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dirty="0"/>
            <a:t>Write down your own observations in </a:t>
          </a:r>
          <a:r>
            <a:rPr lang="en-GB" sz="1800" b="1" kern="1200" dirty="0"/>
            <a:t>your own voice</a:t>
          </a:r>
          <a:r>
            <a:rPr lang="en-GB" sz="1800" kern="1200" dirty="0"/>
            <a:t>, rather copying the style of the author </a:t>
          </a:r>
          <a:endParaRPr lang="en-US" sz="1800" kern="1200" dirty="0"/>
        </a:p>
      </dsp:txBody>
      <dsp:txXfrm>
        <a:off x="1191250" y="2586636"/>
        <a:ext cx="2124670" cy="901375"/>
      </dsp:txXfrm>
    </dsp:sp>
    <dsp:sp modelId="{7541145A-839B-4264-8A47-4D87EA4D6288}">
      <dsp:nvSpPr>
        <dsp:cNvPr id="0" name=""/>
        <dsp:cNvSpPr/>
      </dsp:nvSpPr>
      <dsp:spPr>
        <a:xfrm>
          <a:off x="3686128" y="2586636"/>
          <a:ext cx="901375" cy="90137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7F0441-0690-45B0-8660-FDEDA2D636EF}">
      <dsp:nvSpPr>
        <dsp:cNvPr id="0" name=""/>
        <dsp:cNvSpPr/>
      </dsp:nvSpPr>
      <dsp:spPr>
        <a:xfrm>
          <a:off x="3875417" y="2775924"/>
          <a:ext cx="522797" cy="52279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61F2F2-93FA-4DA9-9BC7-042E94D29DF5}">
      <dsp:nvSpPr>
        <dsp:cNvPr id="0" name=""/>
        <dsp:cNvSpPr/>
      </dsp:nvSpPr>
      <dsp:spPr>
        <a:xfrm>
          <a:off x="4780656" y="2586636"/>
          <a:ext cx="2124670" cy="901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dirty="0"/>
            <a:t>This will help you to write about your subject later on.</a:t>
          </a:r>
          <a:endParaRPr lang="en-US" sz="1800" kern="1200" dirty="0"/>
        </a:p>
      </dsp:txBody>
      <dsp:txXfrm>
        <a:off x="4780656" y="2586636"/>
        <a:ext cx="2124670" cy="9013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73311-5924-4DB1-B18C-EF059A60596B}">
      <dsp:nvSpPr>
        <dsp:cNvPr id="0" name=""/>
        <dsp:cNvSpPr/>
      </dsp:nvSpPr>
      <dsp:spPr>
        <a:xfrm>
          <a:off x="0" y="354"/>
          <a:ext cx="8884564" cy="4886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4538B7-B406-4B8A-B6CA-B90CB54F7BC4}">
      <dsp:nvSpPr>
        <dsp:cNvPr id="0" name=""/>
        <dsp:cNvSpPr/>
      </dsp:nvSpPr>
      <dsp:spPr>
        <a:xfrm>
          <a:off x="147821" y="110304"/>
          <a:ext cx="268766" cy="2687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D702E0-1229-4303-B953-C5B4EB55A18C}">
      <dsp:nvSpPr>
        <dsp:cNvPr id="0" name=""/>
        <dsp:cNvSpPr/>
      </dsp:nvSpPr>
      <dsp:spPr>
        <a:xfrm>
          <a:off x="564408" y="354"/>
          <a:ext cx="8320155" cy="488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717" tIns="51717" rIns="51717" bIns="51717" numCol="1" spcCol="1270" anchor="ctr" anchorCtr="0">
          <a:noAutofit/>
        </a:bodyPr>
        <a:lstStyle/>
        <a:p>
          <a:pPr marL="0" lvl="0" indent="0" algn="l" defTabSz="711200">
            <a:lnSpc>
              <a:spcPct val="100000"/>
            </a:lnSpc>
            <a:spcBef>
              <a:spcPct val="0"/>
            </a:spcBef>
            <a:spcAft>
              <a:spcPct val="35000"/>
            </a:spcAft>
            <a:buNone/>
          </a:pPr>
          <a:r>
            <a:rPr lang="en-GB" sz="1600" kern="1200"/>
            <a:t>Reinforce </a:t>
          </a:r>
          <a:r>
            <a:rPr lang="en-GB" sz="1600" b="1" kern="1200"/>
            <a:t>key terms</a:t>
          </a:r>
          <a:r>
            <a:rPr lang="en-GB" sz="1600" kern="1200"/>
            <a:t>.</a:t>
          </a:r>
          <a:endParaRPr lang="en-US" sz="1600" kern="1200"/>
        </a:p>
      </dsp:txBody>
      <dsp:txXfrm>
        <a:off x="564408" y="354"/>
        <a:ext cx="8320155" cy="488665"/>
      </dsp:txXfrm>
    </dsp:sp>
    <dsp:sp modelId="{BE749E12-F61E-4500-AC0E-EC66E24295CE}">
      <dsp:nvSpPr>
        <dsp:cNvPr id="0" name=""/>
        <dsp:cNvSpPr/>
      </dsp:nvSpPr>
      <dsp:spPr>
        <a:xfrm>
          <a:off x="0" y="611186"/>
          <a:ext cx="8884564" cy="4886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983CCC-6D63-4E9F-BD3C-F2EE9A10591D}">
      <dsp:nvSpPr>
        <dsp:cNvPr id="0" name=""/>
        <dsp:cNvSpPr/>
      </dsp:nvSpPr>
      <dsp:spPr>
        <a:xfrm>
          <a:off x="147821" y="721136"/>
          <a:ext cx="268766" cy="2687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8A3EEF-9294-4740-A03A-C8B43F989C39}">
      <dsp:nvSpPr>
        <dsp:cNvPr id="0" name=""/>
        <dsp:cNvSpPr/>
      </dsp:nvSpPr>
      <dsp:spPr>
        <a:xfrm>
          <a:off x="564408" y="611186"/>
          <a:ext cx="8320155" cy="488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717" tIns="51717" rIns="51717" bIns="51717" numCol="1" spcCol="1270" anchor="ctr" anchorCtr="0">
          <a:noAutofit/>
        </a:bodyPr>
        <a:lstStyle/>
        <a:p>
          <a:pPr marL="0" lvl="0" indent="0" algn="l" defTabSz="711200">
            <a:lnSpc>
              <a:spcPct val="100000"/>
            </a:lnSpc>
            <a:spcBef>
              <a:spcPct val="0"/>
            </a:spcBef>
            <a:spcAft>
              <a:spcPct val="35000"/>
            </a:spcAft>
            <a:buNone/>
          </a:pPr>
          <a:r>
            <a:rPr lang="en-GB" sz="1600" kern="1200"/>
            <a:t>Record basic </a:t>
          </a:r>
          <a:r>
            <a:rPr lang="en-GB" sz="1600" b="1" kern="1200"/>
            <a:t>factual information</a:t>
          </a:r>
          <a:r>
            <a:rPr lang="en-GB" sz="1600" kern="1200"/>
            <a:t>.</a:t>
          </a:r>
          <a:endParaRPr lang="en-US" sz="1600" kern="1200"/>
        </a:p>
      </dsp:txBody>
      <dsp:txXfrm>
        <a:off x="564408" y="611186"/>
        <a:ext cx="8320155" cy="488665"/>
      </dsp:txXfrm>
    </dsp:sp>
    <dsp:sp modelId="{11DF6156-C605-413C-A740-CC2F38C5730D}">
      <dsp:nvSpPr>
        <dsp:cNvPr id="0" name=""/>
        <dsp:cNvSpPr/>
      </dsp:nvSpPr>
      <dsp:spPr>
        <a:xfrm>
          <a:off x="0" y="1222018"/>
          <a:ext cx="8884564" cy="4886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C6048D-0B66-4651-BB93-6BD200B72BDA}">
      <dsp:nvSpPr>
        <dsp:cNvPr id="0" name=""/>
        <dsp:cNvSpPr/>
      </dsp:nvSpPr>
      <dsp:spPr>
        <a:xfrm>
          <a:off x="147821" y="1331968"/>
          <a:ext cx="268766" cy="2687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95799C-1269-4CDA-80F5-7207B26E683A}">
      <dsp:nvSpPr>
        <dsp:cNvPr id="0" name=""/>
        <dsp:cNvSpPr/>
      </dsp:nvSpPr>
      <dsp:spPr>
        <a:xfrm>
          <a:off x="564408" y="1222018"/>
          <a:ext cx="8320155" cy="488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717" tIns="51717" rIns="51717" bIns="51717" numCol="1" spcCol="1270" anchor="ctr" anchorCtr="0">
          <a:noAutofit/>
        </a:bodyPr>
        <a:lstStyle/>
        <a:p>
          <a:pPr marL="0" lvl="0" indent="0" algn="l" defTabSz="711200">
            <a:lnSpc>
              <a:spcPct val="100000"/>
            </a:lnSpc>
            <a:spcBef>
              <a:spcPct val="0"/>
            </a:spcBef>
            <a:spcAft>
              <a:spcPct val="35000"/>
            </a:spcAft>
            <a:buNone/>
          </a:pPr>
          <a:r>
            <a:rPr lang="en-GB" sz="1600" kern="1200"/>
            <a:t>Make note of an </a:t>
          </a:r>
          <a:r>
            <a:rPr lang="en-GB" sz="1600" b="1" kern="1200"/>
            <a:t>author’s argument</a:t>
          </a:r>
          <a:r>
            <a:rPr lang="en-GB" sz="1600" kern="1200"/>
            <a:t>.</a:t>
          </a:r>
          <a:endParaRPr lang="en-US" sz="1600" kern="1200"/>
        </a:p>
      </dsp:txBody>
      <dsp:txXfrm>
        <a:off x="564408" y="1222018"/>
        <a:ext cx="8320155" cy="488665"/>
      </dsp:txXfrm>
    </dsp:sp>
    <dsp:sp modelId="{090AAF04-C764-4875-9CED-BE4F72E34438}">
      <dsp:nvSpPr>
        <dsp:cNvPr id="0" name=""/>
        <dsp:cNvSpPr/>
      </dsp:nvSpPr>
      <dsp:spPr>
        <a:xfrm>
          <a:off x="0" y="1832850"/>
          <a:ext cx="8884564" cy="4886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439586-8C9E-47F4-899E-B4B78B545BB8}">
      <dsp:nvSpPr>
        <dsp:cNvPr id="0" name=""/>
        <dsp:cNvSpPr/>
      </dsp:nvSpPr>
      <dsp:spPr>
        <a:xfrm>
          <a:off x="147821" y="1942800"/>
          <a:ext cx="268766" cy="2687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BE342A-72C2-4591-A002-E89983B56A9D}">
      <dsp:nvSpPr>
        <dsp:cNvPr id="0" name=""/>
        <dsp:cNvSpPr/>
      </dsp:nvSpPr>
      <dsp:spPr>
        <a:xfrm>
          <a:off x="564408" y="1832850"/>
          <a:ext cx="8320155" cy="488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717" tIns="51717" rIns="51717" bIns="51717" numCol="1" spcCol="1270" anchor="ctr" anchorCtr="0">
          <a:noAutofit/>
        </a:bodyPr>
        <a:lstStyle/>
        <a:p>
          <a:pPr marL="0" lvl="0" indent="0" algn="l" defTabSz="711200">
            <a:lnSpc>
              <a:spcPct val="100000"/>
            </a:lnSpc>
            <a:spcBef>
              <a:spcPct val="0"/>
            </a:spcBef>
            <a:spcAft>
              <a:spcPct val="35000"/>
            </a:spcAft>
            <a:buNone/>
          </a:pPr>
          <a:r>
            <a:rPr lang="en-GB" sz="1600" kern="1200"/>
            <a:t>Write the </a:t>
          </a:r>
          <a:r>
            <a:rPr lang="en-GB" sz="1600" b="1" kern="1200"/>
            <a:t>pros and cons </a:t>
          </a:r>
          <a:r>
            <a:rPr lang="en-GB" sz="1600" kern="1200"/>
            <a:t>of their argument.</a:t>
          </a:r>
          <a:endParaRPr lang="en-US" sz="1600" kern="1200"/>
        </a:p>
      </dsp:txBody>
      <dsp:txXfrm>
        <a:off x="564408" y="1832850"/>
        <a:ext cx="8320155" cy="488665"/>
      </dsp:txXfrm>
    </dsp:sp>
    <dsp:sp modelId="{9A74F82A-5D0B-421E-A183-2B7573881306}">
      <dsp:nvSpPr>
        <dsp:cNvPr id="0" name=""/>
        <dsp:cNvSpPr/>
      </dsp:nvSpPr>
      <dsp:spPr>
        <a:xfrm>
          <a:off x="0" y="2443682"/>
          <a:ext cx="8884564" cy="4886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A16CBD-E3FF-48B3-A27E-AA106F59CBF9}">
      <dsp:nvSpPr>
        <dsp:cNvPr id="0" name=""/>
        <dsp:cNvSpPr/>
      </dsp:nvSpPr>
      <dsp:spPr>
        <a:xfrm>
          <a:off x="147821" y="2553632"/>
          <a:ext cx="268766" cy="26876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85791C-DB86-456C-9FB3-2D3A5932DEA4}">
      <dsp:nvSpPr>
        <dsp:cNvPr id="0" name=""/>
        <dsp:cNvSpPr/>
      </dsp:nvSpPr>
      <dsp:spPr>
        <a:xfrm>
          <a:off x="564408" y="2443682"/>
          <a:ext cx="8320155" cy="488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717" tIns="51717" rIns="51717" bIns="51717" numCol="1" spcCol="1270" anchor="ctr" anchorCtr="0">
          <a:noAutofit/>
        </a:bodyPr>
        <a:lstStyle/>
        <a:p>
          <a:pPr marL="0" lvl="0" indent="0" algn="l" defTabSz="711200">
            <a:lnSpc>
              <a:spcPct val="100000"/>
            </a:lnSpc>
            <a:spcBef>
              <a:spcPct val="0"/>
            </a:spcBef>
            <a:spcAft>
              <a:spcPct val="35000"/>
            </a:spcAft>
            <a:buNone/>
          </a:pPr>
          <a:r>
            <a:rPr lang="en-GB" sz="1600" kern="1200"/>
            <a:t>Note </a:t>
          </a:r>
          <a:r>
            <a:rPr lang="en-GB" sz="1600" b="1" kern="1200"/>
            <a:t>connections</a:t>
          </a:r>
          <a:r>
            <a:rPr lang="en-GB" sz="1600" kern="1200"/>
            <a:t> with other things you’ve read.</a:t>
          </a:r>
          <a:endParaRPr lang="en-US" sz="1600" kern="1200"/>
        </a:p>
      </dsp:txBody>
      <dsp:txXfrm>
        <a:off x="564408" y="2443682"/>
        <a:ext cx="8320155" cy="488665"/>
      </dsp:txXfrm>
    </dsp:sp>
    <dsp:sp modelId="{51ED8B2D-5929-4FA5-A4F0-D37F4F8219D9}">
      <dsp:nvSpPr>
        <dsp:cNvPr id="0" name=""/>
        <dsp:cNvSpPr/>
      </dsp:nvSpPr>
      <dsp:spPr>
        <a:xfrm>
          <a:off x="0" y="3054514"/>
          <a:ext cx="8884564" cy="4886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64C1B5-E650-4D98-9601-68BBC33E0710}">
      <dsp:nvSpPr>
        <dsp:cNvPr id="0" name=""/>
        <dsp:cNvSpPr/>
      </dsp:nvSpPr>
      <dsp:spPr>
        <a:xfrm>
          <a:off x="147821" y="3164464"/>
          <a:ext cx="268766" cy="26876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D17B1C-1815-4924-A518-1B05D7002FD0}">
      <dsp:nvSpPr>
        <dsp:cNvPr id="0" name=""/>
        <dsp:cNvSpPr/>
      </dsp:nvSpPr>
      <dsp:spPr>
        <a:xfrm>
          <a:off x="564408" y="3054514"/>
          <a:ext cx="8320155" cy="488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717" tIns="51717" rIns="51717" bIns="51717" numCol="1" spcCol="1270" anchor="ctr" anchorCtr="0">
          <a:noAutofit/>
        </a:bodyPr>
        <a:lstStyle/>
        <a:p>
          <a:pPr marL="0" lvl="0" indent="0" algn="l" defTabSz="711200">
            <a:lnSpc>
              <a:spcPct val="100000"/>
            </a:lnSpc>
            <a:spcBef>
              <a:spcPct val="0"/>
            </a:spcBef>
            <a:spcAft>
              <a:spcPct val="35000"/>
            </a:spcAft>
            <a:buNone/>
          </a:pPr>
          <a:r>
            <a:rPr lang="en-GB" sz="1600" kern="1200"/>
            <a:t>Flag </a:t>
          </a:r>
          <a:r>
            <a:rPr lang="en-GB" sz="1600" b="1" kern="1200"/>
            <a:t>questions</a:t>
          </a:r>
          <a:r>
            <a:rPr lang="en-GB" sz="1600" kern="1200"/>
            <a:t> you have about a text.</a:t>
          </a:r>
          <a:endParaRPr lang="en-US" sz="1600" kern="1200"/>
        </a:p>
      </dsp:txBody>
      <dsp:txXfrm>
        <a:off x="564408" y="3054514"/>
        <a:ext cx="8320155" cy="488665"/>
      </dsp:txXfrm>
    </dsp:sp>
    <dsp:sp modelId="{E64EA7B1-1B96-411A-A8F6-D12DCB66620F}">
      <dsp:nvSpPr>
        <dsp:cNvPr id="0" name=""/>
        <dsp:cNvSpPr/>
      </dsp:nvSpPr>
      <dsp:spPr>
        <a:xfrm>
          <a:off x="0" y="3665346"/>
          <a:ext cx="8884564" cy="4886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C14FFC-2E18-47FF-B111-4A74C5349D8F}">
      <dsp:nvSpPr>
        <dsp:cNvPr id="0" name=""/>
        <dsp:cNvSpPr/>
      </dsp:nvSpPr>
      <dsp:spPr>
        <a:xfrm>
          <a:off x="147821" y="3775296"/>
          <a:ext cx="268766" cy="26876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EB8BF0-AE9C-488F-B6B6-F6DE39CC115B}">
      <dsp:nvSpPr>
        <dsp:cNvPr id="0" name=""/>
        <dsp:cNvSpPr/>
      </dsp:nvSpPr>
      <dsp:spPr>
        <a:xfrm>
          <a:off x="564408" y="3665346"/>
          <a:ext cx="8320155" cy="488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717" tIns="51717" rIns="51717" bIns="51717" numCol="1" spcCol="1270" anchor="ctr" anchorCtr="0">
          <a:noAutofit/>
        </a:bodyPr>
        <a:lstStyle/>
        <a:p>
          <a:pPr marL="0" lvl="0" indent="0" algn="l" defTabSz="711200">
            <a:lnSpc>
              <a:spcPct val="100000"/>
            </a:lnSpc>
            <a:spcBef>
              <a:spcPct val="0"/>
            </a:spcBef>
            <a:spcAft>
              <a:spcPct val="35000"/>
            </a:spcAft>
            <a:buNone/>
          </a:pPr>
          <a:r>
            <a:rPr lang="en-GB" sz="1600" kern="1200"/>
            <a:t>Write down </a:t>
          </a:r>
          <a:r>
            <a:rPr lang="en-GB" sz="1600" b="1" kern="1200"/>
            <a:t>what you think </a:t>
          </a:r>
          <a:r>
            <a:rPr lang="en-GB" sz="1600" kern="1200"/>
            <a:t>so you’re prepared to answer an essay question in your own words.</a:t>
          </a:r>
          <a:endParaRPr lang="en-US" sz="1600" kern="1200"/>
        </a:p>
      </dsp:txBody>
      <dsp:txXfrm>
        <a:off x="564408" y="3665346"/>
        <a:ext cx="8320155" cy="4886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CDC18-1A63-4411-BEE1-F01557C2C5CD}">
      <dsp:nvSpPr>
        <dsp:cNvPr id="0" name=""/>
        <dsp:cNvSpPr/>
      </dsp:nvSpPr>
      <dsp:spPr>
        <a:xfrm>
          <a:off x="0" y="487"/>
          <a:ext cx="9367838" cy="113958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DD1124-9F84-4B63-907E-8FD376332395}">
      <dsp:nvSpPr>
        <dsp:cNvPr id="0" name=""/>
        <dsp:cNvSpPr/>
      </dsp:nvSpPr>
      <dsp:spPr>
        <a:xfrm>
          <a:off x="344723" y="256892"/>
          <a:ext cx="626769" cy="6267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17C857-98A6-4935-A83E-1F15A119748A}">
      <dsp:nvSpPr>
        <dsp:cNvPr id="0" name=""/>
        <dsp:cNvSpPr/>
      </dsp:nvSpPr>
      <dsp:spPr>
        <a:xfrm>
          <a:off x="1316216" y="487"/>
          <a:ext cx="8051621" cy="1139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06" tIns="120606" rIns="120606" bIns="120606" numCol="1" spcCol="1270" anchor="ctr" anchorCtr="0">
          <a:noAutofit/>
        </a:bodyPr>
        <a:lstStyle/>
        <a:p>
          <a:pPr marL="0" lvl="0" indent="0" algn="l" defTabSz="844550">
            <a:lnSpc>
              <a:spcPct val="100000"/>
            </a:lnSpc>
            <a:spcBef>
              <a:spcPct val="0"/>
            </a:spcBef>
            <a:spcAft>
              <a:spcPct val="35000"/>
            </a:spcAft>
            <a:buNone/>
          </a:pPr>
          <a:r>
            <a:rPr lang="en-US" sz="1900" kern="1200"/>
            <a:t>Notice how we use the term note-</a:t>
          </a:r>
          <a:r>
            <a:rPr lang="en-US" sz="1900" i="1" kern="1200"/>
            <a:t>making </a:t>
          </a:r>
          <a:r>
            <a:rPr lang="en-US" sz="1900" kern="1200"/>
            <a:t>rather than note-</a:t>
          </a:r>
          <a:r>
            <a:rPr lang="en-US" sz="1900" i="1" kern="1200"/>
            <a:t>taking?</a:t>
          </a:r>
          <a:endParaRPr lang="en-US" sz="1900" kern="1200"/>
        </a:p>
      </dsp:txBody>
      <dsp:txXfrm>
        <a:off x="1316216" y="487"/>
        <a:ext cx="8051621" cy="1139581"/>
      </dsp:txXfrm>
    </dsp:sp>
    <dsp:sp modelId="{C8BD6FA7-7A6E-48AD-82D4-2C19B8B55120}">
      <dsp:nvSpPr>
        <dsp:cNvPr id="0" name=""/>
        <dsp:cNvSpPr/>
      </dsp:nvSpPr>
      <dsp:spPr>
        <a:xfrm>
          <a:off x="0" y="1424964"/>
          <a:ext cx="9367838" cy="113958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4E8EBD-7DAE-4763-82A1-56DF54E4052F}">
      <dsp:nvSpPr>
        <dsp:cNvPr id="0" name=""/>
        <dsp:cNvSpPr/>
      </dsp:nvSpPr>
      <dsp:spPr>
        <a:xfrm>
          <a:off x="344723" y="1681370"/>
          <a:ext cx="626769" cy="6267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C36534-0038-4409-BF76-807890A10DC9}">
      <dsp:nvSpPr>
        <dsp:cNvPr id="0" name=""/>
        <dsp:cNvSpPr/>
      </dsp:nvSpPr>
      <dsp:spPr>
        <a:xfrm>
          <a:off x="1316216" y="1424964"/>
          <a:ext cx="8051621" cy="1139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06" tIns="120606" rIns="120606" bIns="120606" numCol="1" spcCol="1270" anchor="ctr" anchorCtr="0">
          <a:noAutofit/>
        </a:bodyPr>
        <a:lstStyle/>
        <a:p>
          <a:pPr marL="0" lvl="0" indent="0" algn="l" defTabSz="844550">
            <a:lnSpc>
              <a:spcPct val="100000"/>
            </a:lnSpc>
            <a:spcBef>
              <a:spcPct val="0"/>
            </a:spcBef>
            <a:spcAft>
              <a:spcPct val="35000"/>
            </a:spcAft>
            <a:buNone/>
          </a:pPr>
          <a:r>
            <a:rPr lang="en-US" sz="1900" b="1" kern="1200"/>
            <a:t>Note-taking</a:t>
          </a:r>
          <a:r>
            <a:rPr lang="en-US" sz="1900" kern="1200"/>
            <a:t> implies that you are doing something passive, like taking dictation.</a:t>
          </a:r>
        </a:p>
      </dsp:txBody>
      <dsp:txXfrm>
        <a:off x="1316216" y="1424964"/>
        <a:ext cx="8051621" cy="1139581"/>
      </dsp:txXfrm>
    </dsp:sp>
    <dsp:sp modelId="{DBC1D77A-8CDB-4497-80B0-7F818BE95421}">
      <dsp:nvSpPr>
        <dsp:cNvPr id="0" name=""/>
        <dsp:cNvSpPr/>
      </dsp:nvSpPr>
      <dsp:spPr>
        <a:xfrm>
          <a:off x="0" y="2849441"/>
          <a:ext cx="9367838" cy="113958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CB0DCE-34C4-4F28-ABDA-455EAF1CC438}">
      <dsp:nvSpPr>
        <dsp:cNvPr id="0" name=""/>
        <dsp:cNvSpPr/>
      </dsp:nvSpPr>
      <dsp:spPr>
        <a:xfrm>
          <a:off x="344723" y="3105847"/>
          <a:ext cx="626769" cy="6267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19DEBE-3F73-407D-A05A-6C0D263BDF0A}">
      <dsp:nvSpPr>
        <dsp:cNvPr id="0" name=""/>
        <dsp:cNvSpPr/>
      </dsp:nvSpPr>
      <dsp:spPr>
        <a:xfrm>
          <a:off x="1316216" y="2849441"/>
          <a:ext cx="8051621" cy="1139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06" tIns="120606" rIns="120606" bIns="120606" numCol="1" spcCol="1270" anchor="ctr" anchorCtr="0">
          <a:noAutofit/>
        </a:bodyPr>
        <a:lstStyle/>
        <a:p>
          <a:pPr marL="0" lvl="0" indent="0" algn="l" defTabSz="844550">
            <a:lnSpc>
              <a:spcPct val="100000"/>
            </a:lnSpc>
            <a:spcBef>
              <a:spcPct val="0"/>
            </a:spcBef>
            <a:spcAft>
              <a:spcPct val="35000"/>
            </a:spcAft>
            <a:buNone/>
          </a:pPr>
          <a:r>
            <a:rPr lang="en-US" sz="1900" b="1" kern="1200"/>
            <a:t>Note-making </a:t>
          </a:r>
          <a:r>
            <a:rPr lang="en-US" sz="1900" kern="1200"/>
            <a:t>recognises that you are doing something creative that requires you to use critical thinking and apply understanding you’ve gained from your course.</a:t>
          </a:r>
        </a:p>
      </dsp:txBody>
      <dsp:txXfrm>
        <a:off x="1316216" y="2849441"/>
        <a:ext cx="8051621" cy="11395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0D93C-C532-4BA7-BCEE-ADEE1EBAFE36}">
      <dsp:nvSpPr>
        <dsp:cNvPr id="0" name=""/>
        <dsp:cNvSpPr/>
      </dsp:nvSpPr>
      <dsp:spPr>
        <a:xfrm>
          <a:off x="55239" y="872996"/>
          <a:ext cx="790318" cy="79031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96B399-23DD-46FB-9FC6-09FED53877A9}">
      <dsp:nvSpPr>
        <dsp:cNvPr id="0" name=""/>
        <dsp:cNvSpPr/>
      </dsp:nvSpPr>
      <dsp:spPr>
        <a:xfrm>
          <a:off x="221206" y="1038963"/>
          <a:ext cx="458384" cy="4583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3F7B22-E6DA-4800-A1DA-DF123B21C0FF}">
      <dsp:nvSpPr>
        <dsp:cNvPr id="0" name=""/>
        <dsp:cNvSpPr/>
      </dsp:nvSpPr>
      <dsp:spPr>
        <a:xfrm>
          <a:off x="1014911" y="872996"/>
          <a:ext cx="1862893" cy="79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b="0" i="0" kern="1200" baseline="0" dirty="0"/>
            <a:t>If you can condense your notes on a chapter of a textbook to </a:t>
          </a:r>
          <a:r>
            <a:rPr lang="en-GB" sz="1800" b="1" i="0" kern="1200" baseline="0" dirty="0"/>
            <a:t>two sides of A4</a:t>
          </a:r>
          <a:r>
            <a:rPr lang="en-GB" sz="1800" b="0" i="0" kern="1200" baseline="0" dirty="0"/>
            <a:t>, you’ll be able to revise that topic without going back to read the whole chapter.</a:t>
          </a:r>
          <a:endParaRPr lang="en-US" sz="1800" kern="1200" dirty="0"/>
        </a:p>
      </dsp:txBody>
      <dsp:txXfrm>
        <a:off x="1014911" y="872996"/>
        <a:ext cx="1862893" cy="790318"/>
      </dsp:txXfrm>
    </dsp:sp>
    <dsp:sp modelId="{4E99485E-740F-4045-95C6-AE7D8BDC2DF9}">
      <dsp:nvSpPr>
        <dsp:cNvPr id="0" name=""/>
        <dsp:cNvSpPr/>
      </dsp:nvSpPr>
      <dsp:spPr>
        <a:xfrm>
          <a:off x="3202400" y="872996"/>
          <a:ext cx="790318" cy="79031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ABDF68-E0BE-4F7C-94EA-C96541EB46CE}">
      <dsp:nvSpPr>
        <dsp:cNvPr id="0" name=""/>
        <dsp:cNvSpPr/>
      </dsp:nvSpPr>
      <dsp:spPr>
        <a:xfrm>
          <a:off x="3368367" y="1038963"/>
          <a:ext cx="458384" cy="4583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8A5071-9C4F-4533-9043-568E551602AC}">
      <dsp:nvSpPr>
        <dsp:cNvPr id="0" name=""/>
        <dsp:cNvSpPr/>
      </dsp:nvSpPr>
      <dsp:spPr>
        <a:xfrm>
          <a:off x="4162072" y="872996"/>
          <a:ext cx="1862893" cy="79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b="0" i="0" kern="1200" baseline="0" dirty="0"/>
            <a:t>If you condense them again onto </a:t>
          </a:r>
          <a:r>
            <a:rPr lang="en-GB" sz="1800" b="1" i="0" kern="1200" baseline="0" dirty="0"/>
            <a:t>an index card</a:t>
          </a:r>
          <a:r>
            <a:rPr lang="en-GB" sz="1800" b="0" i="0" kern="1200" baseline="0" dirty="0"/>
            <a:t>, you’ll be able to revise them even more quickly.</a:t>
          </a:r>
          <a:endParaRPr lang="en-US" sz="1800" kern="1200" dirty="0"/>
        </a:p>
      </dsp:txBody>
      <dsp:txXfrm>
        <a:off x="4162072" y="872996"/>
        <a:ext cx="1862893" cy="790318"/>
      </dsp:txXfrm>
    </dsp:sp>
    <dsp:sp modelId="{28A2A183-1A3D-4311-84A2-B97701CCBB0E}">
      <dsp:nvSpPr>
        <dsp:cNvPr id="0" name=""/>
        <dsp:cNvSpPr/>
      </dsp:nvSpPr>
      <dsp:spPr>
        <a:xfrm>
          <a:off x="6349560" y="872996"/>
          <a:ext cx="790318" cy="79031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65C87A-CC18-4AA5-A2D0-0BD457DCB88A}">
      <dsp:nvSpPr>
        <dsp:cNvPr id="0" name=""/>
        <dsp:cNvSpPr/>
      </dsp:nvSpPr>
      <dsp:spPr>
        <a:xfrm>
          <a:off x="6515527" y="1038963"/>
          <a:ext cx="458384" cy="4583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73BFC8-1684-460C-A8B0-415138FAE609}">
      <dsp:nvSpPr>
        <dsp:cNvPr id="0" name=""/>
        <dsp:cNvSpPr/>
      </dsp:nvSpPr>
      <dsp:spPr>
        <a:xfrm>
          <a:off x="7309233" y="872996"/>
          <a:ext cx="1862893" cy="79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b="0" i="0" kern="1200" baseline="0" dirty="0"/>
            <a:t>And the act of condensing your notes will </a:t>
          </a:r>
          <a:r>
            <a:rPr lang="en-GB" sz="1800" b="1" i="0" kern="1200" baseline="0" dirty="0"/>
            <a:t>reinforce</a:t>
          </a:r>
          <a:r>
            <a:rPr lang="en-GB" sz="1800" b="0" i="0" kern="1200" baseline="0" dirty="0"/>
            <a:t> your knowledge of the topic.</a:t>
          </a:r>
          <a:endParaRPr lang="en-US" sz="1800" kern="1200" dirty="0"/>
        </a:p>
      </dsp:txBody>
      <dsp:txXfrm>
        <a:off x="7309233" y="872996"/>
        <a:ext cx="1862893" cy="79031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A61716-9ED4-0642-9A31-329D258AE1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65CF89C-AB76-EE48-B902-D3BA588F371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11D3CA-895E-914C-9EFC-80587028E7C3}" type="datetimeFigureOut">
              <a:rPr lang="en-US" smtClean="0"/>
              <a:t>8/11/2023</a:t>
            </a:fld>
            <a:endParaRPr lang="en-US"/>
          </a:p>
        </p:txBody>
      </p:sp>
      <p:sp>
        <p:nvSpPr>
          <p:cNvPr id="4" name="Footer Placeholder 3">
            <a:extLst>
              <a:ext uri="{FF2B5EF4-FFF2-40B4-BE49-F238E27FC236}">
                <a16:creationId xmlns:a16="http://schemas.microsoft.com/office/drawing/2014/main" id="{948301A0-4D53-3D4B-BBDF-9211D5755D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6DF420B-A690-D144-B178-6C36C370CE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012834-223E-C047-AC78-72C4F1EB3EC7}" type="slidenum">
              <a:rPr lang="en-US" smtClean="0"/>
              <a:t>‹#›</a:t>
            </a:fld>
            <a:endParaRPr lang="en-US"/>
          </a:p>
        </p:txBody>
      </p:sp>
    </p:spTree>
    <p:extLst>
      <p:ext uri="{BB962C8B-B14F-4D97-AF65-F5344CB8AC3E}">
        <p14:creationId xmlns:p14="http://schemas.microsoft.com/office/powerpoint/2010/main" val="3152082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 name="Shape 31"/>
          <p:cNvSpPr>
            <a:spLocks noGrp="1" noRot="1" noChangeAspect="1"/>
          </p:cNvSpPr>
          <p:nvPr>
            <p:ph type="sldImg"/>
          </p:nvPr>
        </p:nvSpPr>
        <p:spPr>
          <a:xfrm>
            <a:off x="1143000" y="685800"/>
            <a:ext cx="4572000" cy="3429000"/>
          </a:xfrm>
          <a:prstGeom prst="rect">
            <a:avLst/>
          </a:prstGeom>
        </p:spPr>
        <p:txBody>
          <a:bodyPr/>
          <a:lstStyle/>
          <a:p>
            <a:endParaRPr/>
          </a:p>
        </p:txBody>
      </p:sp>
      <p:sp>
        <p:nvSpPr>
          <p:cNvPr id="32" name="Shape 32"/>
          <p:cNvSpPr>
            <a:spLocks noGrp="1"/>
          </p:cNvSpPr>
          <p:nvPr>
            <p:ph type="body" sz="quarter" idx="1"/>
          </p:nvPr>
        </p:nvSpPr>
        <p:spPr>
          <a:xfrm>
            <a:off x="914400" y="4343400"/>
            <a:ext cx="5029200" cy="4114800"/>
          </a:xfrm>
          <a:prstGeom prst="rect">
            <a:avLst/>
          </a:prstGeom>
        </p:spPr>
        <p:txBody>
          <a:bodyPr/>
          <a:lstStyle/>
          <a:p>
            <a:r>
              <a:rPr lang="en-GB"/>
              <a:t>Always use a title/intro slide at the start of your presentation. Choose the appropriate version by faculty or this slide version for professional services.</a:t>
            </a:r>
          </a:p>
          <a:p>
            <a:endParaRPr lang="en-GB"/>
          </a:p>
          <a:p>
            <a:r>
              <a:rPr lang="en-GB"/>
              <a:t>Title slide option 1 – blue background. Queen Mary logo version</a:t>
            </a:r>
          </a:p>
          <a:p>
            <a:endParaRPr/>
          </a:p>
        </p:txBody>
      </p:sp>
    </p:spTree>
    <p:extLst>
      <p:ext uri="{BB962C8B-B14F-4D97-AF65-F5344CB8AC3E}">
        <p14:creationId xmlns:p14="http://schemas.microsoft.com/office/powerpoint/2010/main" val="2497310756"/>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05CD80-42B2-9749-81AD-5215A117E16E}"/>
              </a:ext>
            </a:extLst>
          </p:cNvPr>
          <p:cNvSpPr/>
          <p:nvPr userDrawn="1"/>
        </p:nvSpPr>
        <p:spPr>
          <a:xfrm>
            <a:off x="0" y="0"/>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a:extLst>
              <a:ext uri="{FF2B5EF4-FFF2-40B4-BE49-F238E27FC236}">
                <a16:creationId xmlns:a16="http://schemas.microsoft.com/office/drawing/2014/main" id="{E0EB2E18-B4C1-C848-AB93-D83DFAFA3B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6" y="2024063"/>
            <a:ext cx="9249976" cy="2458213"/>
          </a:xfrm>
          <a:prstGeom prst="rect">
            <a:avLst/>
          </a:prstGeom>
        </p:spPr>
      </p:pic>
    </p:spTree>
    <p:extLst>
      <p:ext uri="{BB962C8B-B14F-4D97-AF65-F5344CB8AC3E}">
        <p14:creationId xmlns:p14="http://schemas.microsoft.com/office/powerpoint/2010/main" val="1584791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581C02-7D6E-E646-8EB8-746BD0509DEA}"/>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B0B24999-F7B7-C14A-9DC1-377918651B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Picture Placeholder 9">
            <a:extLst>
              <a:ext uri="{FF2B5EF4-FFF2-40B4-BE49-F238E27FC236}">
                <a16:creationId xmlns:a16="http://schemas.microsoft.com/office/drawing/2014/main" id="{13D6E0C0-DE43-624D-9873-0953E5462B7F}"/>
              </a:ext>
            </a:extLst>
          </p:cNvPr>
          <p:cNvSpPr>
            <a:spLocks noGrp="1"/>
          </p:cNvSpPr>
          <p:nvPr>
            <p:ph type="pic" sz="quarter" idx="10"/>
          </p:nvPr>
        </p:nvSpPr>
        <p:spPr>
          <a:xfrm>
            <a:off x="6132513" y="620712"/>
            <a:ext cx="5472112" cy="4213225"/>
          </a:xfrm>
          <a:prstGeom prst="rect">
            <a:avLst/>
          </a:prstGeom>
          <a:solidFill>
            <a:schemeClr val="bg1">
              <a:lumMod val="85000"/>
            </a:schemeClr>
          </a:solidFill>
        </p:spPr>
        <p:txBody>
          <a:bodyPr/>
          <a:lstStyle/>
          <a:p>
            <a:endParaRPr lang="en-US"/>
          </a:p>
        </p:txBody>
      </p:sp>
      <p:sp>
        <p:nvSpPr>
          <p:cNvPr id="9" name="Rectangle 8">
            <a:extLst>
              <a:ext uri="{FF2B5EF4-FFF2-40B4-BE49-F238E27FC236}">
                <a16:creationId xmlns:a16="http://schemas.microsoft.com/office/drawing/2014/main" id="{7796710C-BEDC-8743-98D8-0AE64833C537}"/>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 Placeholder 6">
            <a:extLst>
              <a:ext uri="{FF2B5EF4-FFF2-40B4-BE49-F238E27FC236}">
                <a16:creationId xmlns:a16="http://schemas.microsoft.com/office/drawing/2014/main" id="{49B5274B-F1E3-464D-869F-C83399524533}"/>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2" name="Text Placeholder 11">
            <a:extLst>
              <a:ext uri="{FF2B5EF4-FFF2-40B4-BE49-F238E27FC236}">
                <a16:creationId xmlns:a16="http://schemas.microsoft.com/office/drawing/2014/main" id="{5389A5E1-7687-8E4C-B87F-5B0FB1B9EA91}"/>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4" name="Text Placeholder 13">
            <a:extLst>
              <a:ext uri="{FF2B5EF4-FFF2-40B4-BE49-F238E27FC236}">
                <a16:creationId xmlns:a16="http://schemas.microsoft.com/office/drawing/2014/main" id="{8E79C618-AEDD-1246-A088-10560B0DF68B}"/>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1010970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5666D2-A6ED-254E-9583-A07A0C12FA8B}"/>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368FC36-A3BE-414D-B727-1365786F4D56}"/>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333F7C3A-F448-D944-9D88-3EDB6ABF3F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7" name="Picture Placeholder 9">
            <a:extLst>
              <a:ext uri="{FF2B5EF4-FFF2-40B4-BE49-F238E27FC236}">
                <a16:creationId xmlns:a16="http://schemas.microsoft.com/office/drawing/2014/main" id="{B452C283-08B5-2A41-B368-262A61122775}"/>
              </a:ext>
            </a:extLst>
          </p:cNvPr>
          <p:cNvSpPr>
            <a:spLocks noGrp="1"/>
          </p:cNvSpPr>
          <p:nvPr>
            <p:ph type="pic" sz="quarter" idx="10"/>
          </p:nvPr>
        </p:nvSpPr>
        <p:spPr>
          <a:xfrm>
            <a:off x="6132513" y="620712"/>
            <a:ext cx="5472112" cy="4213225"/>
          </a:xfrm>
          <a:prstGeom prst="rect">
            <a:avLst/>
          </a:prstGeom>
          <a:solidFill>
            <a:schemeClr val="bg1">
              <a:lumMod val="75000"/>
            </a:schemeClr>
          </a:solidFill>
        </p:spPr>
        <p:txBody>
          <a:bodyPr/>
          <a:lstStyle/>
          <a:p>
            <a:endParaRPr lang="en-US"/>
          </a:p>
        </p:txBody>
      </p:sp>
      <p:sp>
        <p:nvSpPr>
          <p:cNvPr id="8" name="Rectangle 7">
            <a:extLst>
              <a:ext uri="{FF2B5EF4-FFF2-40B4-BE49-F238E27FC236}">
                <a16:creationId xmlns:a16="http://schemas.microsoft.com/office/drawing/2014/main" id="{215E1FD5-EB01-B14A-9CF4-A472DE6811F6}"/>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 Placeholder 6">
            <a:extLst>
              <a:ext uri="{FF2B5EF4-FFF2-40B4-BE49-F238E27FC236}">
                <a16:creationId xmlns:a16="http://schemas.microsoft.com/office/drawing/2014/main" id="{89944E97-29D6-1742-960D-2EE3A37F8CAC}"/>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4" name="Text Placeholder 11">
            <a:extLst>
              <a:ext uri="{FF2B5EF4-FFF2-40B4-BE49-F238E27FC236}">
                <a16:creationId xmlns:a16="http://schemas.microsoft.com/office/drawing/2014/main" id="{EEEC1D6C-48FB-9E49-A002-D69275BD81E7}"/>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5" name="Text Placeholder 13">
            <a:extLst>
              <a:ext uri="{FF2B5EF4-FFF2-40B4-BE49-F238E27FC236}">
                <a16:creationId xmlns:a16="http://schemas.microsoft.com/office/drawing/2014/main" id="{B2EC4A56-356A-6049-8D7C-2D1FD1E36390}"/>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3266293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7B4EB4-4B4F-324B-9558-624E0CDF8F61}"/>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21641BB0-7E70-F240-9BAE-6DC84003ED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1" name="Rectangle 10">
            <a:extLst>
              <a:ext uri="{FF2B5EF4-FFF2-40B4-BE49-F238E27FC236}">
                <a16:creationId xmlns:a16="http://schemas.microsoft.com/office/drawing/2014/main" id="{FDE2F1A6-6229-2348-8F8C-E4A5D39D502D}"/>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 Placeholder 6">
            <a:extLst>
              <a:ext uri="{FF2B5EF4-FFF2-40B4-BE49-F238E27FC236}">
                <a16:creationId xmlns:a16="http://schemas.microsoft.com/office/drawing/2014/main" id="{BC881FF8-8525-B342-AE84-E7F5CD277A57}"/>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4" name="Text Placeholder 11">
            <a:extLst>
              <a:ext uri="{FF2B5EF4-FFF2-40B4-BE49-F238E27FC236}">
                <a16:creationId xmlns:a16="http://schemas.microsoft.com/office/drawing/2014/main" id="{78ADF989-5DE9-1E4D-B02B-9558A83FDADB}"/>
              </a:ext>
            </a:extLst>
          </p:cNvPr>
          <p:cNvSpPr>
            <a:spLocks noGrp="1"/>
          </p:cNvSpPr>
          <p:nvPr>
            <p:ph type="body" sz="quarter" idx="12" hasCustomPrompt="1"/>
          </p:nvPr>
        </p:nvSpPr>
        <p:spPr>
          <a:xfrm>
            <a:off x="1336675" y="1943100"/>
            <a:ext cx="3032125" cy="1219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5" name="Text Placeholder 13">
            <a:extLst>
              <a:ext uri="{FF2B5EF4-FFF2-40B4-BE49-F238E27FC236}">
                <a16:creationId xmlns:a16="http://schemas.microsoft.com/office/drawing/2014/main" id="{C47BFEAE-29C3-5347-BEEA-CBA6339A2694}"/>
              </a:ext>
            </a:extLst>
          </p:cNvPr>
          <p:cNvSpPr>
            <a:spLocks noGrp="1"/>
          </p:cNvSpPr>
          <p:nvPr>
            <p:ph type="body" sz="quarter" idx="13" hasCustomPrompt="1"/>
          </p:nvPr>
        </p:nvSpPr>
        <p:spPr>
          <a:xfrm>
            <a:off x="4498975" y="19605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
        <p:nvSpPr>
          <p:cNvPr id="16" name="Text Placeholder 13">
            <a:extLst>
              <a:ext uri="{FF2B5EF4-FFF2-40B4-BE49-F238E27FC236}">
                <a16:creationId xmlns:a16="http://schemas.microsoft.com/office/drawing/2014/main" id="{64824234-F469-4B47-BEB9-9277988240AA}"/>
              </a:ext>
            </a:extLst>
          </p:cNvPr>
          <p:cNvSpPr>
            <a:spLocks noGrp="1"/>
          </p:cNvSpPr>
          <p:nvPr>
            <p:ph type="body" sz="quarter" idx="14" hasCustomPrompt="1"/>
          </p:nvPr>
        </p:nvSpPr>
        <p:spPr>
          <a:xfrm>
            <a:off x="7596981" y="19478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1182336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104889-E310-9440-A808-5969E6D8A3BE}"/>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425256D-DC6A-E244-8A64-26848FBEAEDF}"/>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6B7E2299-C421-E849-832C-C478DFF362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9" name="Rectangle 8">
            <a:extLst>
              <a:ext uri="{FF2B5EF4-FFF2-40B4-BE49-F238E27FC236}">
                <a16:creationId xmlns:a16="http://schemas.microsoft.com/office/drawing/2014/main" id="{C588FBF5-C6D4-AF45-8EA9-D883C1D4ED9A}"/>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 Placeholder 6">
            <a:extLst>
              <a:ext uri="{FF2B5EF4-FFF2-40B4-BE49-F238E27FC236}">
                <a16:creationId xmlns:a16="http://schemas.microsoft.com/office/drawing/2014/main" id="{EF14F9BD-CF7E-A14F-838C-D6BD18657E2B}"/>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6" name="Text Placeholder 11">
            <a:extLst>
              <a:ext uri="{FF2B5EF4-FFF2-40B4-BE49-F238E27FC236}">
                <a16:creationId xmlns:a16="http://schemas.microsoft.com/office/drawing/2014/main" id="{D41D6A89-AA7B-BE4E-B35E-C25C6733ED2A}"/>
              </a:ext>
            </a:extLst>
          </p:cNvPr>
          <p:cNvSpPr>
            <a:spLocks noGrp="1"/>
          </p:cNvSpPr>
          <p:nvPr>
            <p:ph type="body" sz="quarter" idx="12" hasCustomPrompt="1"/>
          </p:nvPr>
        </p:nvSpPr>
        <p:spPr>
          <a:xfrm>
            <a:off x="1336675" y="1943100"/>
            <a:ext cx="3032125" cy="1219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7" name="Text Placeholder 13">
            <a:extLst>
              <a:ext uri="{FF2B5EF4-FFF2-40B4-BE49-F238E27FC236}">
                <a16:creationId xmlns:a16="http://schemas.microsoft.com/office/drawing/2014/main" id="{E576A71C-981D-7C40-B2C6-B469D9C900BA}"/>
              </a:ext>
            </a:extLst>
          </p:cNvPr>
          <p:cNvSpPr>
            <a:spLocks noGrp="1"/>
          </p:cNvSpPr>
          <p:nvPr>
            <p:ph type="body" sz="quarter" idx="13" hasCustomPrompt="1"/>
          </p:nvPr>
        </p:nvSpPr>
        <p:spPr>
          <a:xfrm>
            <a:off x="4498975" y="19605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
        <p:nvSpPr>
          <p:cNvPr id="18" name="Text Placeholder 13">
            <a:extLst>
              <a:ext uri="{FF2B5EF4-FFF2-40B4-BE49-F238E27FC236}">
                <a16:creationId xmlns:a16="http://schemas.microsoft.com/office/drawing/2014/main" id="{54BF2683-A99C-FC48-B981-1DEC56D08A2F}"/>
              </a:ext>
            </a:extLst>
          </p:cNvPr>
          <p:cNvSpPr>
            <a:spLocks noGrp="1"/>
          </p:cNvSpPr>
          <p:nvPr>
            <p:ph type="body" sz="quarter" idx="14" hasCustomPrompt="1"/>
          </p:nvPr>
        </p:nvSpPr>
        <p:spPr>
          <a:xfrm>
            <a:off x="7596981" y="19478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1641447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89452F-A641-194D-95A3-5A113CA1D013}"/>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a:extLst>
              <a:ext uri="{FF2B5EF4-FFF2-40B4-BE49-F238E27FC236}">
                <a16:creationId xmlns:a16="http://schemas.microsoft.com/office/drawing/2014/main" id="{205D391D-1B5D-4447-97E2-4EC1FE2C45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7" name="Rectangle 16">
            <a:extLst>
              <a:ext uri="{FF2B5EF4-FFF2-40B4-BE49-F238E27FC236}">
                <a16:creationId xmlns:a16="http://schemas.microsoft.com/office/drawing/2014/main" id="{191A0979-7D4B-A647-B0DE-00156C9C57E0}"/>
              </a:ext>
            </a:extLst>
          </p:cNvPr>
          <p:cNvSpPr/>
          <p:nvPr userDrawn="1"/>
        </p:nvSpPr>
        <p:spPr>
          <a:xfrm rot="5400000">
            <a:off x="2125474" y="1370338"/>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18">
            <a:extLst>
              <a:ext uri="{FF2B5EF4-FFF2-40B4-BE49-F238E27FC236}">
                <a16:creationId xmlns:a16="http://schemas.microsoft.com/office/drawing/2014/main" id="{BAC0136F-29DC-2C41-BD7D-2517EDCD7667}"/>
              </a:ext>
            </a:extLst>
          </p:cNvPr>
          <p:cNvSpPr/>
          <p:nvPr userDrawn="1"/>
        </p:nvSpPr>
        <p:spPr>
          <a:xfrm rot="5400000">
            <a:off x="5259445" y="137083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a:extLst>
              <a:ext uri="{FF2B5EF4-FFF2-40B4-BE49-F238E27FC236}">
                <a16:creationId xmlns:a16="http://schemas.microsoft.com/office/drawing/2014/main" id="{25B38845-ADB9-0342-AAB9-2E4EAA0D32F2}"/>
              </a:ext>
            </a:extLst>
          </p:cNvPr>
          <p:cNvSpPr/>
          <p:nvPr userDrawn="1"/>
        </p:nvSpPr>
        <p:spPr>
          <a:xfrm rot="5400000">
            <a:off x="8377786" y="136672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Picture 21">
            <a:extLst>
              <a:ext uri="{FF2B5EF4-FFF2-40B4-BE49-F238E27FC236}">
                <a16:creationId xmlns:a16="http://schemas.microsoft.com/office/drawing/2014/main" id="{67BF48F6-54EE-AE4B-BDBF-40902EBF0E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40955" y="2037890"/>
            <a:ext cx="1170193" cy="1117600"/>
          </a:xfrm>
          <a:prstGeom prst="rect">
            <a:avLst/>
          </a:prstGeom>
        </p:spPr>
      </p:pic>
      <p:pic>
        <p:nvPicPr>
          <p:cNvPr id="23" name="Picture 22">
            <a:extLst>
              <a:ext uri="{FF2B5EF4-FFF2-40B4-BE49-F238E27FC236}">
                <a16:creationId xmlns:a16="http://schemas.microsoft.com/office/drawing/2014/main" id="{96330656-4401-BC4A-A3DB-9EEFE78B168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57123" y="2037890"/>
            <a:ext cx="1182277" cy="1361863"/>
          </a:xfrm>
          <a:prstGeom prst="rect">
            <a:avLst/>
          </a:prstGeom>
        </p:spPr>
      </p:pic>
      <p:sp>
        <p:nvSpPr>
          <p:cNvPr id="15" name="Rectangle 14">
            <a:extLst>
              <a:ext uri="{FF2B5EF4-FFF2-40B4-BE49-F238E27FC236}">
                <a16:creationId xmlns:a16="http://schemas.microsoft.com/office/drawing/2014/main" id="{FEC6E8C8-BF63-6843-A024-E73CDB6D2998}"/>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 Placeholder 6">
            <a:extLst>
              <a:ext uri="{FF2B5EF4-FFF2-40B4-BE49-F238E27FC236}">
                <a16:creationId xmlns:a16="http://schemas.microsoft.com/office/drawing/2014/main" id="{37E63347-E283-6840-B391-C47E84F46878}"/>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27" name="Text Placeholder 13">
            <a:extLst>
              <a:ext uri="{FF2B5EF4-FFF2-40B4-BE49-F238E27FC236}">
                <a16:creationId xmlns:a16="http://schemas.microsoft.com/office/drawing/2014/main" id="{828625AE-09B1-D34F-BB8D-B58F9331FDAA}"/>
              </a:ext>
            </a:extLst>
          </p:cNvPr>
          <p:cNvSpPr>
            <a:spLocks noGrp="1"/>
          </p:cNvSpPr>
          <p:nvPr>
            <p:ph type="body" sz="quarter" idx="13" hasCustomPrompt="1"/>
          </p:nvPr>
        </p:nvSpPr>
        <p:spPr>
          <a:xfrm>
            <a:off x="1351707" y="2274344"/>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[fact 1]</a:t>
            </a:r>
          </a:p>
          <a:p>
            <a:pPr lvl="0"/>
            <a:r>
              <a:rPr lang="en-US"/>
              <a:t>[fact 2]</a:t>
            </a:r>
          </a:p>
          <a:p>
            <a:pPr lvl="0"/>
            <a:endParaRPr lang="en-US"/>
          </a:p>
        </p:txBody>
      </p:sp>
      <p:sp>
        <p:nvSpPr>
          <p:cNvPr id="28" name="Text Placeholder 13">
            <a:extLst>
              <a:ext uri="{FF2B5EF4-FFF2-40B4-BE49-F238E27FC236}">
                <a16:creationId xmlns:a16="http://schemas.microsoft.com/office/drawing/2014/main" id="{C115E076-EF0E-8F44-837C-74097C62265B}"/>
              </a:ext>
            </a:extLst>
          </p:cNvPr>
          <p:cNvSpPr>
            <a:spLocks noGrp="1"/>
          </p:cNvSpPr>
          <p:nvPr>
            <p:ph type="body" sz="quarter" idx="14" hasCustomPrompt="1"/>
          </p:nvPr>
        </p:nvSpPr>
        <p:spPr>
          <a:xfrm>
            <a:off x="4507989" y="2261522"/>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[fact 1]</a:t>
            </a:r>
          </a:p>
          <a:p>
            <a:pPr lvl="0"/>
            <a:r>
              <a:rPr lang="en-US"/>
              <a:t>[fact 2]</a:t>
            </a:r>
          </a:p>
          <a:p>
            <a:pPr lvl="0"/>
            <a:endParaRPr lang="en-US"/>
          </a:p>
        </p:txBody>
      </p:sp>
      <p:sp>
        <p:nvSpPr>
          <p:cNvPr id="29" name="Text Placeholder 13">
            <a:extLst>
              <a:ext uri="{FF2B5EF4-FFF2-40B4-BE49-F238E27FC236}">
                <a16:creationId xmlns:a16="http://schemas.microsoft.com/office/drawing/2014/main" id="{7E3E1411-2CDA-8845-8F25-4F5A2780CF4F}"/>
              </a:ext>
            </a:extLst>
          </p:cNvPr>
          <p:cNvSpPr>
            <a:spLocks noGrp="1"/>
          </p:cNvSpPr>
          <p:nvPr>
            <p:ph type="body" sz="quarter" idx="15" hasCustomPrompt="1"/>
          </p:nvPr>
        </p:nvSpPr>
        <p:spPr>
          <a:xfrm>
            <a:off x="7593758" y="2271630"/>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[fact 1]</a:t>
            </a:r>
          </a:p>
          <a:p>
            <a:pPr lvl="0"/>
            <a:r>
              <a:rPr lang="en-US"/>
              <a:t>[fact 2]</a:t>
            </a:r>
          </a:p>
          <a:p>
            <a:pPr lvl="0"/>
            <a:endParaRPr lang="en-US"/>
          </a:p>
        </p:txBody>
      </p:sp>
      <p:pic>
        <p:nvPicPr>
          <p:cNvPr id="33" name="Picture 32">
            <a:extLst>
              <a:ext uri="{FF2B5EF4-FFF2-40B4-BE49-F238E27FC236}">
                <a16:creationId xmlns:a16="http://schemas.microsoft.com/office/drawing/2014/main" id="{A527EBE2-243A-7A42-BF8F-364BE1C4DBD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6984" y="2050590"/>
            <a:ext cx="1463416" cy="1025642"/>
          </a:xfrm>
          <a:prstGeom prst="rect">
            <a:avLst/>
          </a:prstGeom>
        </p:spPr>
      </p:pic>
    </p:spTree>
    <p:extLst>
      <p:ext uri="{BB962C8B-B14F-4D97-AF65-F5344CB8AC3E}">
        <p14:creationId xmlns:p14="http://schemas.microsoft.com/office/powerpoint/2010/main" val="2605431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6">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DB7C37-CDEF-3944-B36E-3455CC5A2A50}"/>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4B0FD92-383F-9843-9591-2B569F12AFE8}"/>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618C8CF2-6DBA-5B49-8C1E-F39A215EF9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7" name="Rectangle 6">
            <a:extLst>
              <a:ext uri="{FF2B5EF4-FFF2-40B4-BE49-F238E27FC236}">
                <a16:creationId xmlns:a16="http://schemas.microsoft.com/office/drawing/2014/main" id="{EDA92DDF-4BA2-A94D-863B-05D8277CD338}"/>
              </a:ext>
            </a:extLst>
          </p:cNvPr>
          <p:cNvSpPr/>
          <p:nvPr userDrawn="1"/>
        </p:nvSpPr>
        <p:spPr>
          <a:xfrm rot="5400000">
            <a:off x="2125474" y="1370338"/>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2D012E71-601A-C845-8AFD-D9B1774AE7B6}"/>
              </a:ext>
            </a:extLst>
          </p:cNvPr>
          <p:cNvSpPr/>
          <p:nvPr userDrawn="1"/>
        </p:nvSpPr>
        <p:spPr>
          <a:xfrm rot="5400000">
            <a:off x="5259445" y="137083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DB4DDD35-A310-4C40-9587-38137EE68E10}"/>
              </a:ext>
            </a:extLst>
          </p:cNvPr>
          <p:cNvSpPr/>
          <p:nvPr userDrawn="1"/>
        </p:nvSpPr>
        <p:spPr>
          <a:xfrm rot="5400000">
            <a:off x="8377786" y="136672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Picture 13">
            <a:extLst>
              <a:ext uri="{FF2B5EF4-FFF2-40B4-BE49-F238E27FC236}">
                <a16:creationId xmlns:a16="http://schemas.microsoft.com/office/drawing/2014/main" id="{3A4D251A-36B7-994D-9EE0-1CE98F36E5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06984" y="2049463"/>
            <a:ext cx="1463416" cy="1025642"/>
          </a:xfrm>
          <a:prstGeom prst="rect">
            <a:avLst/>
          </a:prstGeom>
        </p:spPr>
      </p:pic>
      <p:sp>
        <p:nvSpPr>
          <p:cNvPr id="15" name="Rectangle 14">
            <a:extLst>
              <a:ext uri="{FF2B5EF4-FFF2-40B4-BE49-F238E27FC236}">
                <a16:creationId xmlns:a16="http://schemas.microsoft.com/office/drawing/2014/main" id="{17BCED3D-62D1-EE44-B4A1-CDDB8DCD9CA8}"/>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 Placeholder 6">
            <a:extLst>
              <a:ext uri="{FF2B5EF4-FFF2-40B4-BE49-F238E27FC236}">
                <a16:creationId xmlns:a16="http://schemas.microsoft.com/office/drawing/2014/main" id="{2BF5ACA3-622D-664B-94D0-0FA7B02EEF01}"/>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8" name="Text Placeholder 13">
            <a:extLst>
              <a:ext uri="{FF2B5EF4-FFF2-40B4-BE49-F238E27FC236}">
                <a16:creationId xmlns:a16="http://schemas.microsoft.com/office/drawing/2014/main" id="{309E14AC-7A36-7843-BE58-A698E5769D93}"/>
              </a:ext>
            </a:extLst>
          </p:cNvPr>
          <p:cNvSpPr>
            <a:spLocks noGrp="1"/>
          </p:cNvSpPr>
          <p:nvPr>
            <p:ph type="body" sz="quarter" idx="13" hasCustomPrompt="1"/>
          </p:nvPr>
        </p:nvSpPr>
        <p:spPr>
          <a:xfrm>
            <a:off x="1351707" y="2274344"/>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[fact 1]</a:t>
            </a:r>
          </a:p>
          <a:p>
            <a:pPr lvl="0"/>
            <a:r>
              <a:rPr lang="en-US"/>
              <a:t>[fact 2]</a:t>
            </a:r>
          </a:p>
          <a:p>
            <a:pPr lvl="0"/>
            <a:endParaRPr lang="en-US"/>
          </a:p>
        </p:txBody>
      </p:sp>
      <p:sp>
        <p:nvSpPr>
          <p:cNvPr id="19" name="Text Placeholder 13">
            <a:extLst>
              <a:ext uri="{FF2B5EF4-FFF2-40B4-BE49-F238E27FC236}">
                <a16:creationId xmlns:a16="http://schemas.microsoft.com/office/drawing/2014/main" id="{0CFEFADE-A208-4F49-937E-29232D4FEAFA}"/>
              </a:ext>
            </a:extLst>
          </p:cNvPr>
          <p:cNvSpPr>
            <a:spLocks noGrp="1"/>
          </p:cNvSpPr>
          <p:nvPr>
            <p:ph type="body" sz="quarter" idx="14" hasCustomPrompt="1"/>
          </p:nvPr>
        </p:nvSpPr>
        <p:spPr>
          <a:xfrm>
            <a:off x="4507989" y="2261522"/>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[fact 1]</a:t>
            </a:r>
          </a:p>
          <a:p>
            <a:pPr lvl="0"/>
            <a:r>
              <a:rPr lang="en-US"/>
              <a:t>[fact 2]</a:t>
            </a:r>
          </a:p>
          <a:p>
            <a:pPr lvl="0"/>
            <a:endParaRPr lang="en-US"/>
          </a:p>
        </p:txBody>
      </p:sp>
      <p:sp>
        <p:nvSpPr>
          <p:cNvPr id="20" name="Text Placeholder 13">
            <a:extLst>
              <a:ext uri="{FF2B5EF4-FFF2-40B4-BE49-F238E27FC236}">
                <a16:creationId xmlns:a16="http://schemas.microsoft.com/office/drawing/2014/main" id="{1F60550C-E504-DA4D-8ED8-2F06E1E112FF}"/>
              </a:ext>
            </a:extLst>
          </p:cNvPr>
          <p:cNvSpPr>
            <a:spLocks noGrp="1"/>
          </p:cNvSpPr>
          <p:nvPr>
            <p:ph type="body" sz="quarter" idx="15" hasCustomPrompt="1"/>
          </p:nvPr>
        </p:nvSpPr>
        <p:spPr>
          <a:xfrm>
            <a:off x="7593758" y="2271630"/>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[fact 1]</a:t>
            </a:r>
          </a:p>
          <a:p>
            <a:pPr lvl="0"/>
            <a:r>
              <a:rPr lang="en-US"/>
              <a:t>[fact 2]</a:t>
            </a:r>
          </a:p>
          <a:p>
            <a:pPr lvl="0"/>
            <a:endParaRPr lang="en-US"/>
          </a:p>
        </p:txBody>
      </p:sp>
      <p:pic>
        <p:nvPicPr>
          <p:cNvPr id="24" name="Picture 23">
            <a:extLst>
              <a:ext uri="{FF2B5EF4-FFF2-40B4-BE49-F238E27FC236}">
                <a16:creationId xmlns:a16="http://schemas.microsoft.com/office/drawing/2014/main" id="{C1591FC9-98C8-AD40-A6D7-5A0642DE46B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40954" y="2018635"/>
            <a:ext cx="1237745" cy="1182116"/>
          </a:xfrm>
          <a:prstGeom prst="rect">
            <a:avLst/>
          </a:prstGeom>
        </p:spPr>
      </p:pic>
      <p:pic>
        <p:nvPicPr>
          <p:cNvPr id="26" name="Picture 25">
            <a:extLst>
              <a:ext uri="{FF2B5EF4-FFF2-40B4-BE49-F238E27FC236}">
                <a16:creationId xmlns:a16="http://schemas.microsoft.com/office/drawing/2014/main" id="{2D311B1B-BA06-2149-9BB7-7707DA8376D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28138" y="2025793"/>
            <a:ext cx="1122362" cy="1292847"/>
          </a:xfrm>
          <a:prstGeom prst="rect">
            <a:avLst/>
          </a:prstGeom>
        </p:spPr>
      </p:pic>
    </p:spTree>
    <p:extLst>
      <p:ext uri="{BB962C8B-B14F-4D97-AF65-F5344CB8AC3E}">
        <p14:creationId xmlns:p14="http://schemas.microsoft.com/office/powerpoint/2010/main" val="1711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7">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BF4410F-8184-C04F-8B3F-C5747BB14E20}"/>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14">
            <a:extLst>
              <a:ext uri="{FF2B5EF4-FFF2-40B4-BE49-F238E27FC236}">
                <a16:creationId xmlns:a16="http://schemas.microsoft.com/office/drawing/2014/main" id="{2B3D91E7-F7A6-CE49-A771-CED61399C7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Rectangle 9">
            <a:extLst>
              <a:ext uri="{FF2B5EF4-FFF2-40B4-BE49-F238E27FC236}">
                <a16:creationId xmlns:a16="http://schemas.microsoft.com/office/drawing/2014/main" id="{23C34139-DDC9-3247-8085-3AFF797E0621}"/>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13">
            <a:extLst>
              <a:ext uri="{FF2B5EF4-FFF2-40B4-BE49-F238E27FC236}">
                <a16:creationId xmlns:a16="http://schemas.microsoft.com/office/drawing/2014/main" id="{2183F2F5-E763-4F4F-A81A-2116A3BDD685}"/>
              </a:ext>
            </a:extLst>
          </p:cNvPr>
          <p:cNvSpPr>
            <a:spLocks noGrp="1"/>
          </p:cNvSpPr>
          <p:nvPr>
            <p:ph type="body" sz="quarter" idx="13" hasCustomPrompt="1"/>
          </p:nvPr>
        </p:nvSpPr>
        <p:spPr>
          <a:xfrm>
            <a:off x="1376363" y="1949450"/>
            <a:ext cx="313531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
        <p:nvSpPr>
          <p:cNvPr id="12" name="Text Placeholder 13">
            <a:extLst>
              <a:ext uri="{FF2B5EF4-FFF2-40B4-BE49-F238E27FC236}">
                <a16:creationId xmlns:a16="http://schemas.microsoft.com/office/drawing/2014/main" id="{89B94BEC-BB5B-014D-A6F8-54DBBA370456}"/>
              </a:ext>
            </a:extLst>
          </p:cNvPr>
          <p:cNvSpPr>
            <a:spLocks noGrp="1"/>
          </p:cNvSpPr>
          <p:nvPr>
            <p:ph type="body" sz="quarter" idx="14" hasCustomPrompt="1"/>
          </p:nvPr>
        </p:nvSpPr>
        <p:spPr>
          <a:xfrm>
            <a:off x="4486764" y="1960563"/>
            <a:ext cx="311040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
        <p:nvSpPr>
          <p:cNvPr id="19" name="Text Placeholder 13">
            <a:extLst>
              <a:ext uri="{FF2B5EF4-FFF2-40B4-BE49-F238E27FC236}">
                <a16:creationId xmlns:a16="http://schemas.microsoft.com/office/drawing/2014/main" id="{E2A211C9-AACA-3F46-8077-13B14E87A068}"/>
              </a:ext>
            </a:extLst>
          </p:cNvPr>
          <p:cNvSpPr>
            <a:spLocks noGrp="1"/>
          </p:cNvSpPr>
          <p:nvPr>
            <p:ph type="body" sz="quarter" idx="15" hasCustomPrompt="1"/>
          </p:nvPr>
        </p:nvSpPr>
        <p:spPr>
          <a:xfrm>
            <a:off x="7597165" y="1963737"/>
            <a:ext cx="3107347"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
        <p:nvSpPr>
          <p:cNvPr id="21" name="Text Placeholder 6">
            <a:extLst>
              <a:ext uri="{FF2B5EF4-FFF2-40B4-BE49-F238E27FC236}">
                <a16:creationId xmlns:a16="http://schemas.microsoft.com/office/drawing/2014/main" id="{29F765E7-B3CC-3E48-BC0D-10498B9AAA16}"/>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Tree>
    <p:extLst>
      <p:ext uri="{BB962C8B-B14F-4D97-AF65-F5344CB8AC3E}">
        <p14:creationId xmlns:p14="http://schemas.microsoft.com/office/powerpoint/2010/main" val="3511551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8">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1391269-D57D-EC4C-995D-4197E4BCAB24}"/>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C68B034-A07B-4445-8EA4-75DE7390D836}"/>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87A2D795-2A6B-FE42-981B-CA1EFEE70E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Rectangle 9">
            <a:extLst>
              <a:ext uri="{FF2B5EF4-FFF2-40B4-BE49-F238E27FC236}">
                <a16:creationId xmlns:a16="http://schemas.microsoft.com/office/drawing/2014/main" id="{C4D77AE8-971B-7D4F-9150-0EBF3F9B79DC}"/>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 Placeholder 6">
            <a:extLst>
              <a:ext uri="{FF2B5EF4-FFF2-40B4-BE49-F238E27FC236}">
                <a16:creationId xmlns:a16="http://schemas.microsoft.com/office/drawing/2014/main" id="{D3BE87CD-0A46-ED47-BBAA-4FF893691014}"/>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7" name="Text Placeholder 13">
            <a:extLst>
              <a:ext uri="{FF2B5EF4-FFF2-40B4-BE49-F238E27FC236}">
                <a16:creationId xmlns:a16="http://schemas.microsoft.com/office/drawing/2014/main" id="{67A68F5B-7974-2942-9970-F95A19C9C5B3}"/>
              </a:ext>
            </a:extLst>
          </p:cNvPr>
          <p:cNvSpPr>
            <a:spLocks noGrp="1"/>
          </p:cNvSpPr>
          <p:nvPr>
            <p:ph type="body" sz="quarter" idx="13" hasCustomPrompt="1"/>
          </p:nvPr>
        </p:nvSpPr>
        <p:spPr>
          <a:xfrm>
            <a:off x="1376363" y="1949450"/>
            <a:ext cx="313531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
        <p:nvSpPr>
          <p:cNvPr id="18" name="Text Placeholder 13">
            <a:extLst>
              <a:ext uri="{FF2B5EF4-FFF2-40B4-BE49-F238E27FC236}">
                <a16:creationId xmlns:a16="http://schemas.microsoft.com/office/drawing/2014/main" id="{3BAE9D39-48EB-1A42-82CD-D3C78E936196}"/>
              </a:ext>
            </a:extLst>
          </p:cNvPr>
          <p:cNvSpPr>
            <a:spLocks noGrp="1"/>
          </p:cNvSpPr>
          <p:nvPr>
            <p:ph type="body" sz="quarter" idx="14" hasCustomPrompt="1"/>
          </p:nvPr>
        </p:nvSpPr>
        <p:spPr>
          <a:xfrm>
            <a:off x="4486764" y="1960563"/>
            <a:ext cx="311040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
        <p:nvSpPr>
          <p:cNvPr id="19" name="Text Placeholder 13">
            <a:extLst>
              <a:ext uri="{FF2B5EF4-FFF2-40B4-BE49-F238E27FC236}">
                <a16:creationId xmlns:a16="http://schemas.microsoft.com/office/drawing/2014/main" id="{3FC22EA5-6393-E140-848A-829151E8B6E9}"/>
              </a:ext>
            </a:extLst>
          </p:cNvPr>
          <p:cNvSpPr>
            <a:spLocks noGrp="1"/>
          </p:cNvSpPr>
          <p:nvPr>
            <p:ph type="body" sz="quarter" idx="15" hasCustomPrompt="1"/>
          </p:nvPr>
        </p:nvSpPr>
        <p:spPr>
          <a:xfrm>
            <a:off x="7597165" y="1963737"/>
            <a:ext cx="3107347"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Tree>
    <p:extLst>
      <p:ext uri="{BB962C8B-B14F-4D97-AF65-F5344CB8AC3E}">
        <p14:creationId xmlns:p14="http://schemas.microsoft.com/office/powerpoint/2010/main" val="3946991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9">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7F35DFF-C8FE-6741-BE5A-79AC9547E42A}"/>
              </a:ext>
            </a:extLst>
          </p:cNvPr>
          <p:cNvSpPr/>
          <p:nvPr userDrawn="1"/>
        </p:nvSpPr>
        <p:spPr>
          <a:xfrm>
            <a:off x="0" y="6129716"/>
            <a:ext cx="12191999" cy="728284"/>
          </a:xfrm>
          <a:prstGeom prst="rect">
            <a:avLst/>
          </a:prstGeom>
          <a:gradFill flip="none" rotWithShape="1">
            <a:gsLst>
              <a:gs pos="0">
                <a:srgbClr val="17336F"/>
              </a:gs>
              <a:gs pos="97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C47AB407-3688-314D-A649-CB1F373004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Rectangle 9">
            <a:extLst>
              <a:ext uri="{FF2B5EF4-FFF2-40B4-BE49-F238E27FC236}">
                <a16:creationId xmlns:a16="http://schemas.microsoft.com/office/drawing/2014/main" id="{E588B99E-828C-A247-A336-8C5721CC6A25}"/>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6">
            <a:extLst>
              <a:ext uri="{FF2B5EF4-FFF2-40B4-BE49-F238E27FC236}">
                <a16:creationId xmlns:a16="http://schemas.microsoft.com/office/drawing/2014/main" id="{D95AC530-BC4D-824F-95C5-E9B6A0043412}"/>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2" name="Text Placeholder 13">
            <a:extLst>
              <a:ext uri="{FF2B5EF4-FFF2-40B4-BE49-F238E27FC236}">
                <a16:creationId xmlns:a16="http://schemas.microsoft.com/office/drawing/2014/main" id="{7226A07F-220B-C241-93C8-322762FCA822}"/>
              </a:ext>
            </a:extLst>
          </p:cNvPr>
          <p:cNvSpPr>
            <a:spLocks noGrp="1"/>
          </p:cNvSpPr>
          <p:nvPr>
            <p:ph type="body" sz="quarter" idx="13" hasCustomPrompt="1"/>
          </p:nvPr>
        </p:nvSpPr>
        <p:spPr>
          <a:xfrm>
            <a:off x="1376363" y="1949450"/>
            <a:ext cx="313531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
        <p:nvSpPr>
          <p:cNvPr id="13" name="Text Placeholder 13">
            <a:extLst>
              <a:ext uri="{FF2B5EF4-FFF2-40B4-BE49-F238E27FC236}">
                <a16:creationId xmlns:a16="http://schemas.microsoft.com/office/drawing/2014/main" id="{A561D07B-1A82-304D-AD5C-E1DF3010B7F9}"/>
              </a:ext>
            </a:extLst>
          </p:cNvPr>
          <p:cNvSpPr>
            <a:spLocks noGrp="1"/>
          </p:cNvSpPr>
          <p:nvPr>
            <p:ph type="body" sz="quarter" idx="14" hasCustomPrompt="1"/>
          </p:nvPr>
        </p:nvSpPr>
        <p:spPr>
          <a:xfrm>
            <a:off x="4486764" y="1960563"/>
            <a:ext cx="311040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
        <p:nvSpPr>
          <p:cNvPr id="14" name="Text Placeholder 13">
            <a:extLst>
              <a:ext uri="{FF2B5EF4-FFF2-40B4-BE49-F238E27FC236}">
                <a16:creationId xmlns:a16="http://schemas.microsoft.com/office/drawing/2014/main" id="{8EAC67F9-24B6-694F-8A22-6F2268140041}"/>
              </a:ext>
            </a:extLst>
          </p:cNvPr>
          <p:cNvSpPr>
            <a:spLocks noGrp="1"/>
          </p:cNvSpPr>
          <p:nvPr>
            <p:ph type="body" sz="quarter" idx="15" hasCustomPrompt="1"/>
          </p:nvPr>
        </p:nvSpPr>
        <p:spPr>
          <a:xfrm>
            <a:off x="7597165" y="1963737"/>
            <a:ext cx="3107347"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Tree>
    <p:extLst>
      <p:ext uri="{BB962C8B-B14F-4D97-AF65-F5344CB8AC3E}">
        <p14:creationId xmlns:p14="http://schemas.microsoft.com/office/powerpoint/2010/main" val="508557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10">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E9B81D-CFF9-464E-8A79-A2B3E7D8D200}"/>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9AE5A0B-7B3A-FB47-A2A9-307241FC79A4}"/>
              </a:ext>
            </a:extLst>
          </p:cNvPr>
          <p:cNvSpPr/>
          <p:nvPr userDrawn="1"/>
        </p:nvSpPr>
        <p:spPr>
          <a:xfrm>
            <a:off x="0" y="6129716"/>
            <a:ext cx="12191999" cy="728284"/>
          </a:xfrm>
          <a:prstGeom prst="rect">
            <a:avLst/>
          </a:prstGeom>
          <a:gradFill flip="none" rotWithShape="1">
            <a:gsLst>
              <a:gs pos="0">
                <a:srgbClr val="17336F"/>
              </a:gs>
              <a:gs pos="97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EF1A1B74-867B-B14E-B66E-5083ED51EF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9" name="Rectangle 8">
            <a:extLst>
              <a:ext uri="{FF2B5EF4-FFF2-40B4-BE49-F238E27FC236}">
                <a16:creationId xmlns:a16="http://schemas.microsoft.com/office/drawing/2014/main" id="{3B20DDBD-E7C3-2A4E-AF70-267CA3509974}"/>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6">
            <a:extLst>
              <a:ext uri="{FF2B5EF4-FFF2-40B4-BE49-F238E27FC236}">
                <a16:creationId xmlns:a16="http://schemas.microsoft.com/office/drawing/2014/main" id="{F2873485-505F-F843-B767-1CD87B19C582}"/>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2" name="Text Placeholder 11">
            <a:extLst>
              <a:ext uri="{FF2B5EF4-FFF2-40B4-BE49-F238E27FC236}">
                <a16:creationId xmlns:a16="http://schemas.microsoft.com/office/drawing/2014/main" id="{F1081B6B-EBC4-434C-917D-1594015C1678}"/>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3" name="Text Placeholder 13">
            <a:extLst>
              <a:ext uri="{FF2B5EF4-FFF2-40B4-BE49-F238E27FC236}">
                <a16:creationId xmlns:a16="http://schemas.microsoft.com/office/drawing/2014/main" id="{335C7777-EFCD-D647-B21B-C9EBC3D904ED}"/>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
        <p:nvSpPr>
          <p:cNvPr id="14" name="Text Placeholder 11">
            <a:extLst>
              <a:ext uri="{FF2B5EF4-FFF2-40B4-BE49-F238E27FC236}">
                <a16:creationId xmlns:a16="http://schemas.microsoft.com/office/drawing/2014/main" id="{F27EFC8E-2BDB-4C49-97A1-0229B91FA73B}"/>
              </a:ext>
            </a:extLst>
          </p:cNvPr>
          <p:cNvSpPr>
            <a:spLocks noGrp="1"/>
          </p:cNvSpPr>
          <p:nvPr>
            <p:ph type="body" sz="quarter" idx="14" hasCustomPrompt="1"/>
          </p:nvPr>
        </p:nvSpPr>
        <p:spPr>
          <a:xfrm>
            <a:off x="4498975" y="1939926"/>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5" name="Text Placeholder 13">
            <a:extLst>
              <a:ext uri="{FF2B5EF4-FFF2-40B4-BE49-F238E27FC236}">
                <a16:creationId xmlns:a16="http://schemas.microsoft.com/office/drawing/2014/main" id="{CCCC8DE0-5860-BB42-AB37-200D82CCDDA1}"/>
              </a:ext>
            </a:extLst>
          </p:cNvPr>
          <p:cNvSpPr>
            <a:spLocks noGrp="1"/>
          </p:cNvSpPr>
          <p:nvPr>
            <p:ph type="body" sz="quarter" idx="15" hasCustomPrompt="1"/>
          </p:nvPr>
        </p:nvSpPr>
        <p:spPr>
          <a:xfrm>
            <a:off x="4524375" y="2663826"/>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
        <p:nvSpPr>
          <p:cNvPr id="16" name="Text Placeholder 11">
            <a:extLst>
              <a:ext uri="{FF2B5EF4-FFF2-40B4-BE49-F238E27FC236}">
                <a16:creationId xmlns:a16="http://schemas.microsoft.com/office/drawing/2014/main" id="{F45B78F1-09FD-FC4F-8ECA-003422CECFC8}"/>
              </a:ext>
            </a:extLst>
          </p:cNvPr>
          <p:cNvSpPr>
            <a:spLocks noGrp="1"/>
          </p:cNvSpPr>
          <p:nvPr>
            <p:ph type="body" sz="quarter" idx="16" hasCustomPrompt="1"/>
          </p:nvPr>
        </p:nvSpPr>
        <p:spPr>
          <a:xfrm>
            <a:off x="7585422" y="1932123"/>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7" name="Text Placeholder 13">
            <a:extLst>
              <a:ext uri="{FF2B5EF4-FFF2-40B4-BE49-F238E27FC236}">
                <a16:creationId xmlns:a16="http://schemas.microsoft.com/office/drawing/2014/main" id="{D062B221-63BE-594D-ADAE-5A91F3176A39}"/>
              </a:ext>
            </a:extLst>
          </p:cNvPr>
          <p:cNvSpPr>
            <a:spLocks noGrp="1"/>
          </p:cNvSpPr>
          <p:nvPr>
            <p:ph type="body" sz="quarter" idx="17" hasCustomPrompt="1"/>
          </p:nvPr>
        </p:nvSpPr>
        <p:spPr>
          <a:xfrm>
            <a:off x="7610822" y="2656023"/>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400455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Queen Mary intro slide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2A28E-93DD-4C47-8E2D-106BD2D2B93A}"/>
              </a:ext>
            </a:extLst>
          </p:cNvPr>
          <p:cNvSpPr/>
          <p:nvPr userDrawn="1"/>
        </p:nvSpPr>
        <p:spPr>
          <a:xfrm>
            <a:off x="0" y="-7403"/>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1D358EF1-6636-3C4C-BAC5-6258078CE9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5" y="620416"/>
            <a:ext cx="5281765" cy="1403647"/>
          </a:xfrm>
          <a:prstGeom prst="rect">
            <a:avLst/>
          </a:prstGeom>
        </p:spPr>
      </p:pic>
      <p:sp>
        <p:nvSpPr>
          <p:cNvPr id="9" name="Text Placeholder 6">
            <a:extLst>
              <a:ext uri="{FF2B5EF4-FFF2-40B4-BE49-F238E27FC236}">
                <a16:creationId xmlns:a16="http://schemas.microsoft.com/office/drawing/2014/main" id="{7195A221-D01C-CE4E-BA65-800C8E3B2EB7}"/>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a:t>[Title]</a:t>
            </a:r>
          </a:p>
        </p:txBody>
      </p:sp>
      <p:sp>
        <p:nvSpPr>
          <p:cNvPr id="10" name="Text Placeholder 11">
            <a:extLst>
              <a:ext uri="{FF2B5EF4-FFF2-40B4-BE49-F238E27FC236}">
                <a16:creationId xmlns:a16="http://schemas.microsoft.com/office/drawing/2014/main" id="{82BBB134-7F6E-D944-A43C-26D648826780}"/>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a:t>
            </a:r>
          </a:p>
        </p:txBody>
      </p:sp>
    </p:spTree>
    <p:extLst>
      <p:ext uri="{BB962C8B-B14F-4D97-AF65-F5344CB8AC3E}">
        <p14:creationId xmlns:p14="http://schemas.microsoft.com/office/powerpoint/2010/main" val="17983687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1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3B698F-0F3E-C748-84E4-D871295C3604}"/>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5B7E1F80-014B-BC4D-AA53-2828E71786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Picture Placeholder 9">
            <a:extLst>
              <a:ext uri="{FF2B5EF4-FFF2-40B4-BE49-F238E27FC236}">
                <a16:creationId xmlns:a16="http://schemas.microsoft.com/office/drawing/2014/main" id="{2606E3EF-718A-0444-8FFB-5D954D45A138}"/>
              </a:ext>
            </a:extLst>
          </p:cNvPr>
          <p:cNvSpPr>
            <a:spLocks noGrp="1"/>
          </p:cNvSpPr>
          <p:nvPr>
            <p:ph type="pic" sz="quarter" idx="10"/>
          </p:nvPr>
        </p:nvSpPr>
        <p:spPr>
          <a:xfrm>
            <a:off x="6132513" y="620713"/>
            <a:ext cx="4587875" cy="4213225"/>
          </a:xfrm>
          <a:prstGeom prst="rect">
            <a:avLst/>
          </a:prstGeom>
          <a:solidFill>
            <a:schemeClr val="bg1">
              <a:lumMod val="85000"/>
            </a:schemeClr>
          </a:solidFill>
        </p:spPr>
        <p:txBody>
          <a:bodyPr/>
          <a:lstStyle/>
          <a:p>
            <a:endParaRPr lang="en-US"/>
          </a:p>
        </p:txBody>
      </p:sp>
      <p:sp>
        <p:nvSpPr>
          <p:cNvPr id="9" name="Rectangle 8">
            <a:extLst>
              <a:ext uri="{FF2B5EF4-FFF2-40B4-BE49-F238E27FC236}">
                <a16:creationId xmlns:a16="http://schemas.microsoft.com/office/drawing/2014/main" id="{AB8FE17A-5721-D247-9056-5B08F50CC554}"/>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6">
            <a:extLst>
              <a:ext uri="{FF2B5EF4-FFF2-40B4-BE49-F238E27FC236}">
                <a16:creationId xmlns:a16="http://schemas.microsoft.com/office/drawing/2014/main" id="{0EA621C5-876B-894E-B9CF-0E36339C351E}"/>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2" name="Text Placeholder 11">
            <a:extLst>
              <a:ext uri="{FF2B5EF4-FFF2-40B4-BE49-F238E27FC236}">
                <a16:creationId xmlns:a16="http://schemas.microsoft.com/office/drawing/2014/main" id="{FEABC900-4620-9444-AEC9-29EDCBB00E67}"/>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3" name="Text Placeholder 13">
            <a:extLst>
              <a:ext uri="{FF2B5EF4-FFF2-40B4-BE49-F238E27FC236}">
                <a16:creationId xmlns:a16="http://schemas.microsoft.com/office/drawing/2014/main" id="{63A5CA1E-0C10-DF4D-A22A-603AAF8F31A6}"/>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4073975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1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5CA0E9-2472-7D4E-8519-F6B01FFE6DFC}"/>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DC2D3DA-ADD0-6F47-A304-1A4C518C87CE}"/>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1D84CDB0-E405-7A40-A4D0-E4BC2E650D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7" name="Picture Placeholder 9">
            <a:extLst>
              <a:ext uri="{FF2B5EF4-FFF2-40B4-BE49-F238E27FC236}">
                <a16:creationId xmlns:a16="http://schemas.microsoft.com/office/drawing/2014/main" id="{7812AACE-9106-6D49-82CF-47CE255B9C08}"/>
              </a:ext>
            </a:extLst>
          </p:cNvPr>
          <p:cNvSpPr>
            <a:spLocks noGrp="1"/>
          </p:cNvSpPr>
          <p:nvPr>
            <p:ph type="pic" sz="quarter" idx="10"/>
          </p:nvPr>
        </p:nvSpPr>
        <p:spPr>
          <a:xfrm>
            <a:off x="6132513" y="620713"/>
            <a:ext cx="4587875" cy="4213225"/>
          </a:xfrm>
          <a:prstGeom prst="rect">
            <a:avLst/>
          </a:prstGeom>
          <a:solidFill>
            <a:schemeClr val="bg1">
              <a:lumMod val="75000"/>
            </a:schemeClr>
          </a:solidFill>
        </p:spPr>
        <p:txBody>
          <a:bodyPr/>
          <a:lstStyle/>
          <a:p>
            <a:endParaRPr lang="en-US"/>
          </a:p>
        </p:txBody>
      </p:sp>
      <p:sp>
        <p:nvSpPr>
          <p:cNvPr id="8" name="Rectangle 7">
            <a:extLst>
              <a:ext uri="{FF2B5EF4-FFF2-40B4-BE49-F238E27FC236}">
                <a16:creationId xmlns:a16="http://schemas.microsoft.com/office/drawing/2014/main" id="{D059F631-C961-9546-AA65-EB3644254236}"/>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5BCA0759-3065-8049-99F7-FC378B730619}"/>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1" name="Text Placeholder 11">
            <a:extLst>
              <a:ext uri="{FF2B5EF4-FFF2-40B4-BE49-F238E27FC236}">
                <a16:creationId xmlns:a16="http://schemas.microsoft.com/office/drawing/2014/main" id="{477D0975-42B7-2D48-8DB4-5EE779442D29}"/>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2" name="Text Placeholder 13">
            <a:extLst>
              <a:ext uri="{FF2B5EF4-FFF2-40B4-BE49-F238E27FC236}">
                <a16:creationId xmlns:a16="http://schemas.microsoft.com/office/drawing/2014/main" id="{AD3E552E-76CC-CE4B-B4D4-17F87176A76E}"/>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676304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1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7DC6F2-F5D2-1646-9A08-63B9EC15220A}"/>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1422B183-9669-FC4F-86B0-D8C1DF4955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2" name="Picture Placeholder 11">
            <a:extLst>
              <a:ext uri="{FF2B5EF4-FFF2-40B4-BE49-F238E27FC236}">
                <a16:creationId xmlns:a16="http://schemas.microsoft.com/office/drawing/2014/main" id="{661F1E14-6D2D-D647-8F54-86A9E4619A7E}"/>
              </a:ext>
            </a:extLst>
          </p:cNvPr>
          <p:cNvSpPr>
            <a:spLocks noGrp="1"/>
          </p:cNvSpPr>
          <p:nvPr>
            <p:ph type="pic" sz="quarter" idx="10"/>
          </p:nvPr>
        </p:nvSpPr>
        <p:spPr>
          <a:xfrm>
            <a:off x="6132513" y="0"/>
            <a:ext cx="6059487" cy="4833938"/>
          </a:xfrm>
          <a:prstGeom prst="rect">
            <a:avLst/>
          </a:prstGeom>
          <a:solidFill>
            <a:schemeClr val="bg1">
              <a:lumMod val="85000"/>
            </a:schemeClr>
          </a:solidFill>
        </p:spPr>
        <p:txBody>
          <a:bodyPr/>
          <a:lstStyle/>
          <a:p>
            <a:endParaRPr lang="en-US"/>
          </a:p>
        </p:txBody>
      </p:sp>
      <p:sp>
        <p:nvSpPr>
          <p:cNvPr id="9" name="Rectangle 8">
            <a:extLst>
              <a:ext uri="{FF2B5EF4-FFF2-40B4-BE49-F238E27FC236}">
                <a16:creationId xmlns:a16="http://schemas.microsoft.com/office/drawing/2014/main" id="{03B287D4-0F73-364A-ADC1-3B4275B0BC18}"/>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04C4CEDE-56EA-DF4E-8AB2-9700AB506D66}"/>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1" name="Text Placeholder 11">
            <a:extLst>
              <a:ext uri="{FF2B5EF4-FFF2-40B4-BE49-F238E27FC236}">
                <a16:creationId xmlns:a16="http://schemas.microsoft.com/office/drawing/2014/main" id="{6E48C1AB-C4E7-2A47-9922-4EA2D3858B6E}"/>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3" name="Text Placeholder 13">
            <a:extLst>
              <a:ext uri="{FF2B5EF4-FFF2-40B4-BE49-F238E27FC236}">
                <a16:creationId xmlns:a16="http://schemas.microsoft.com/office/drawing/2014/main" id="{50A8832C-22D2-B046-B129-EB689EBBFDDB}"/>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4244930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1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7093BF-85EE-8E44-9160-71CAE90B8F32}"/>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9066972-DE97-E049-B881-FA472CD5F09A}"/>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A17E24E7-39AD-CC4E-A47C-F2BA74702F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7" name="Picture Placeholder 11">
            <a:extLst>
              <a:ext uri="{FF2B5EF4-FFF2-40B4-BE49-F238E27FC236}">
                <a16:creationId xmlns:a16="http://schemas.microsoft.com/office/drawing/2014/main" id="{AD566032-0CBA-C84F-871E-B869D9B5438B}"/>
              </a:ext>
            </a:extLst>
          </p:cNvPr>
          <p:cNvSpPr>
            <a:spLocks noGrp="1"/>
          </p:cNvSpPr>
          <p:nvPr>
            <p:ph type="pic" sz="quarter" idx="10"/>
          </p:nvPr>
        </p:nvSpPr>
        <p:spPr>
          <a:xfrm>
            <a:off x="6132513" y="0"/>
            <a:ext cx="6059487" cy="4833938"/>
          </a:xfrm>
          <a:prstGeom prst="rect">
            <a:avLst/>
          </a:prstGeom>
          <a:solidFill>
            <a:schemeClr val="bg1">
              <a:lumMod val="75000"/>
            </a:schemeClr>
          </a:solidFill>
        </p:spPr>
        <p:txBody>
          <a:bodyPr/>
          <a:lstStyle/>
          <a:p>
            <a:endParaRPr lang="en-US"/>
          </a:p>
        </p:txBody>
      </p:sp>
      <p:sp>
        <p:nvSpPr>
          <p:cNvPr id="8" name="Rectangle 7">
            <a:extLst>
              <a:ext uri="{FF2B5EF4-FFF2-40B4-BE49-F238E27FC236}">
                <a16:creationId xmlns:a16="http://schemas.microsoft.com/office/drawing/2014/main" id="{CA7B591D-E2C6-9F49-9AAD-CA1C79CEB0B2}"/>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465BCC57-9A90-604E-A616-42CF4F63E59F}"/>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1" name="Text Placeholder 11">
            <a:extLst>
              <a:ext uri="{FF2B5EF4-FFF2-40B4-BE49-F238E27FC236}">
                <a16:creationId xmlns:a16="http://schemas.microsoft.com/office/drawing/2014/main" id="{A2D82CC2-CDB9-D146-BF4A-C812CF00E5AD}"/>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2" name="Text Placeholder 13">
            <a:extLst>
              <a:ext uri="{FF2B5EF4-FFF2-40B4-BE49-F238E27FC236}">
                <a16:creationId xmlns:a16="http://schemas.microsoft.com/office/drawing/2014/main" id="{5D219589-5E64-3547-9AFF-3E1B23E582D7}"/>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1701278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15">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B3C703D-A2FB-3C4D-9A05-63D285B51FC4}"/>
              </a:ext>
            </a:extLst>
          </p:cNvPr>
          <p:cNvSpPr>
            <a:spLocks noGrp="1"/>
          </p:cNvSpPr>
          <p:nvPr>
            <p:ph type="pic" sz="quarter" idx="10"/>
          </p:nvPr>
        </p:nvSpPr>
        <p:spPr>
          <a:xfrm>
            <a:off x="74141" y="2688"/>
            <a:ext cx="12117859" cy="6126650"/>
          </a:xfrm>
          <a:prstGeom prst="rect">
            <a:avLst/>
          </a:prstGeom>
          <a:solidFill>
            <a:schemeClr val="bg1">
              <a:lumMod val="85000"/>
            </a:schemeClr>
          </a:solidFill>
        </p:spPr>
        <p:txBody>
          <a:bodyPr/>
          <a:lstStyle/>
          <a:p>
            <a:endParaRPr lang="en-US"/>
          </a:p>
        </p:txBody>
      </p:sp>
      <p:sp>
        <p:nvSpPr>
          <p:cNvPr id="3" name="Rectangle 2">
            <a:extLst>
              <a:ext uri="{FF2B5EF4-FFF2-40B4-BE49-F238E27FC236}">
                <a16:creationId xmlns:a16="http://schemas.microsoft.com/office/drawing/2014/main" id="{43FF6DBD-FD6C-6144-BC11-B58E111EC888}"/>
              </a:ext>
            </a:extLst>
          </p:cNvPr>
          <p:cNvSpPr/>
          <p:nvPr userDrawn="1"/>
        </p:nvSpPr>
        <p:spPr>
          <a:xfrm>
            <a:off x="0" y="6129716"/>
            <a:ext cx="12191999" cy="728284"/>
          </a:xfrm>
          <a:prstGeom prst="rect">
            <a:avLst/>
          </a:prstGeom>
          <a:gradFill flip="none" rotWithShape="1">
            <a:gsLst>
              <a:gs pos="0">
                <a:srgbClr val="17336F"/>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AE2E62EA-B7D0-1D44-B889-3231F7B61F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8" name="Rectangle 7">
            <a:extLst>
              <a:ext uri="{FF2B5EF4-FFF2-40B4-BE49-F238E27FC236}">
                <a16:creationId xmlns:a16="http://schemas.microsoft.com/office/drawing/2014/main" id="{B637DFF5-68A6-B54A-9768-C05851DDD8DE}"/>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C0925939-DC64-644A-B4C5-646103AFEF92}"/>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1" name="Text Placeholder 11">
            <a:extLst>
              <a:ext uri="{FF2B5EF4-FFF2-40B4-BE49-F238E27FC236}">
                <a16:creationId xmlns:a16="http://schemas.microsoft.com/office/drawing/2014/main" id="{BCA9B5E0-F029-0845-BB7B-133BAE449332}"/>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2" name="Text Placeholder 13">
            <a:extLst>
              <a:ext uri="{FF2B5EF4-FFF2-40B4-BE49-F238E27FC236}">
                <a16:creationId xmlns:a16="http://schemas.microsoft.com/office/drawing/2014/main" id="{66D3520E-EC9E-8A43-A87E-9CA576F49DA3}"/>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42247746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16">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8B149D7C-2392-0E4B-A0B8-4C013009C6CD}"/>
              </a:ext>
            </a:extLst>
          </p:cNvPr>
          <p:cNvSpPr>
            <a:spLocks noGrp="1"/>
          </p:cNvSpPr>
          <p:nvPr>
            <p:ph type="pic" sz="quarter" idx="10"/>
          </p:nvPr>
        </p:nvSpPr>
        <p:spPr>
          <a:xfrm>
            <a:off x="90616" y="2688"/>
            <a:ext cx="12101384" cy="6126650"/>
          </a:xfrm>
          <a:prstGeom prst="rect">
            <a:avLst/>
          </a:prstGeom>
          <a:solidFill>
            <a:schemeClr val="bg1">
              <a:lumMod val="85000"/>
            </a:schemeClr>
          </a:solidFill>
        </p:spPr>
        <p:txBody>
          <a:bodyPr/>
          <a:lstStyle/>
          <a:p>
            <a:endParaRPr lang="en-US"/>
          </a:p>
        </p:txBody>
      </p:sp>
      <p:sp>
        <p:nvSpPr>
          <p:cNvPr id="5" name="Rectangle 4">
            <a:extLst>
              <a:ext uri="{FF2B5EF4-FFF2-40B4-BE49-F238E27FC236}">
                <a16:creationId xmlns:a16="http://schemas.microsoft.com/office/drawing/2014/main" id="{54BAC939-FA06-2240-AE26-C0D1963B10F0}"/>
              </a:ext>
            </a:extLst>
          </p:cNvPr>
          <p:cNvSpPr/>
          <p:nvPr userDrawn="1"/>
        </p:nvSpPr>
        <p:spPr>
          <a:xfrm>
            <a:off x="0" y="6129716"/>
            <a:ext cx="12191999" cy="728284"/>
          </a:xfrm>
          <a:prstGeom prst="rect">
            <a:avLst/>
          </a:prstGeom>
          <a:gradFill flip="none" rotWithShape="1">
            <a:gsLst>
              <a:gs pos="0">
                <a:srgbClr val="17336F"/>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a16="http://schemas.microsoft.com/office/drawing/2014/main" id="{596FACC9-FEEA-0441-8825-67FE09ADB5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9" name="Rectangle 8">
            <a:extLst>
              <a:ext uri="{FF2B5EF4-FFF2-40B4-BE49-F238E27FC236}">
                <a16:creationId xmlns:a16="http://schemas.microsoft.com/office/drawing/2014/main" id="{BF0391BC-271E-4A49-9B5D-B6D09C473D87}"/>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 Placeholder 2">
            <a:extLst>
              <a:ext uri="{FF2B5EF4-FFF2-40B4-BE49-F238E27FC236}">
                <a16:creationId xmlns:a16="http://schemas.microsoft.com/office/drawing/2014/main" id="{3485F26D-468B-7244-B6AF-2620B80671FE}"/>
              </a:ext>
            </a:extLst>
          </p:cNvPr>
          <p:cNvSpPr>
            <a:spLocks noGrp="1"/>
          </p:cNvSpPr>
          <p:nvPr>
            <p:ph type="body" sz="quarter" idx="11" hasCustomPrompt="1"/>
          </p:nvPr>
        </p:nvSpPr>
        <p:spPr>
          <a:xfrm>
            <a:off x="1003300" y="1863725"/>
            <a:ext cx="10172700" cy="199707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6800" b="1">
                <a:latin typeface="Arial" panose="020B0604020202020204" pitchFamily="34" charset="0"/>
                <a:cs typeface="Arial" panose="020B0604020202020204" pitchFamily="34" charset="0"/>
              </a:defRPr>
            </a:lvl1pPr>
            <a:lvl2pPr marL="457200" indent="0">
              <a:buNone/>
              <a:defRPr/>
            </a:lvl2pPr>
          </a:lstStyle>
          <a:p>
            <a:pPr lvl="0"/>
            <a:r>
              <a:rPr lang="en-US"/>
              <a:t>[Impact heading line 1]</a:t>
            </a:r>
            <a:br>
              <a:rPr lang="en-US"/>
            </a:br>
            <a:r>
              <a:rPr lang="en-US"/>
              <a:t>[Impact heading line 2]</a:t>
            </a:r>
          </a:p>
        </p:txBody>
      </p:sp>
      <p:sp>
        <p:nvSpPr>
          <p:cNvPr id="2" name="TextBox 1">
            <a:extLst>
              <a:ext uri="{FF2B5EF4-FFF2-40B4-BE49-F238E27FC236}">
                <a16:creationId xmlns:a16="http://schemas.microsoft.com/office/drawing/2014/main" id="{72E743E1-B91C-6F42-B16E-5D566C4D228A}"/>
              </a:ext>
            </a:extLst>
          </p:cNvPr>
          <p:cNvSpPr txBox="1"/>
          <p:nvPr userDrawn="1"/>
        </p:nvSpPr>
        <p:spPr>
          <a:xfrm>
            <a:off x="1482436" y="4167455"/>
            <a:ext cx="5430982" cy="584775"/>
          </a:xfrm>
          <a:prstGeom prst="rect">
            <a:avLst/>
          </a:prstGeom>
          <a:noFill/>
        </p:spPr>
        <p:txBody>
          <a:bodyPr wrap="square" rtlCol="0">
            <a:spAutoFit/>
          </a:bodyPr>
          <a:lstStyle/>
          <a:p>
            <a:pPr marL="0" marR="0" lvl="0" indent="0" algn="l" defTabSz="914400" rtl="0" eaLnBrk="1" fontAlgn="auto" latinLnBrk="0" hangingPunct="0">
              <a:lnSpc>
                <a:spcPct val="80000"/>
              </a:lnSpc>
              <a:spcBef>
                <a:spcPts val="0"/>
              </a:spcBef>
              <a:spcAft>
                <a:spcPts val="0"/>
              </a:spcAft>
              <a:buClrTx/>
              <a:buSzTx/>
              <a:buFontTx/>
              <a:buNone/>
              <a:tabLst/>
              <a:defRPr/>
            </a:pPr>
            <a:r>
              <a:rPr lang="en-US"/>
              <a:t>Use this design for one line statements]</a:t>
            </a:r>
          </a:p>
          <a:p>
            <a:endParaRPr lang="en-US"/>
          </a:p>
        </p:txBody>
      </p:sp>
    </p:spTree>
    <p:extLst>
      <p:ext uri="{BB962C8B-B14F-4D97-AF65-F5344CB8AC3E}">
        <p14:creationId xmlns:p14="http://schemas.microsoft.com/office/powerpoint/2010/main" val="1207614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en Mary end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9FF9C4-5083-C44C-B2CE-0D67CE865EBE}"/>
              </a:ext>
            </a:extLst>
          </p:cNvPr>
          <p:cNvSpPr/>
          <p:nvPr userDrawn="1"/>
        </p:nvSpPr>
        <p:spPr>
          <a:xfrm>
            <a:off x="0" y="0"/>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261325E8-CEA1-2544-AFF2-9AFE8147A2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6" y="2024063"/>
            <a:ext cx="9249976" cy="2458213"/>
          </a:xfrm>
          <a:prstGeom prst="rect">
            <a:avLst/>
          </a:prstGeom>
        </p:spPr>
      </p:pic>
    </p:spTree>
    <p:extLst>
      <p:ext uri="{BB962C8B-B14F-4D97-AF65-F5344CB8AC3E}">
        <p14:creationId xmlns:p14="http://schemas.microsoft.com/office/powerpoint/2010/main" val="29756153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7832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33C7C4-8240-1D49-B4A5-D3132FA3B8A4}"/>
              </a:ext>
            </a:extLst>
          </p:cNvPr>
          <p:cNvSpPr/>
          <p:nvPr userDrawn="1"/>
        </p:nvSpPr>
        <p:spPr>
          <a:xfrm>
            <a:off x="2" y="6129717"/>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tx1"/>
              </a:solidFill>
            </a:endParaRPr>
          </a:p>
        </p:txBody>
      </p:sp>
      <p:pic>
        <p:nvPicPr>
          <p:cNvPr id="5" name="Picture 4">
            <a:extLst>
              <a:ext uri="{FF2B5EF4-FFF2-40B4-BE49-F238E27FC236}">
                <a16:creationId xmlns:a16="http://schemas.microsoft.com/office/drawing/2014/main" id="{C8ECE1C0-325D-C545-90BF-9D2CDBFE6C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2" y="6220611"/>
            <a:ext cx="1871215" cy="500140"/>
          </a:xfrm>
          <a:prstGeom prst="rect">
            <a:avLst/>
          </a:prstGeom>
        </p:spPr>
      </p:pic>
      <p:sp>
        <p:nvSpPr>
          <p:cNvPr id="6" name="Rectangle 5">
            <a:extLst>
              <a:ext uri="{FF2B5EF4-FFF2-40B4-BE49-F238E27FC236}">
                <a16:creationId xmlns:a16="http://schemas.microsoft.com/office/drawing/2014/main" id="{3C6538F9-1918-2140-8578-3520B96E4B17}"/>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tx1"/>
              </a:solidFill>
            </a:endParaRPr>
          </a:p>
        </p:txBody>
      </p:sp>
      <p:sp>
        <p:nvSpPr>
          <p:cNvPr id="7" name="Text Placeholder 11">
            <a:extLst>
              <a:ext uri="{FF2B5EF4-FFF2-40B4-BE49-F238E27FC236}">
                <a16:creationId xmlns:a16="http://schemas.microsoft.com/office/drawing/2014/main" id="{62296392-260A-0E49-9E75-359D8CE713A5}"/>
              </a:ext>
            </a:extLst>
          </p:cNvPr>
          <p:cNvSpPr>
            <a:spLocks noGrp="1"/>
          </p:cNvSpPr>
          <p:nvPr>
            <p:ph type="body" sz="quarter" idx="12" hasCustomPrompt="1"/>
          </p:nvPr>
        </p:nvSpPr>
        <p:spPr>
          <a:xfrm>
            <a:off x="1336675" y="1943101"/>
            <a:ext cx="9367839" cy="3517175"/>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189" indent="0">
              <a:buNone/>
              <a:defRPr/>
            </a:lvl2pPr>
          </a:lstStyle>
          <a:p>
            <a:pPr lvl="0"/>
            <a:r>
              <a:rPr lang="en-US"/>
              <a:t>[add body or bullet text here]</a:t>
            </a:r>
          </a:p>
        </p:txBody>
      </p:sp>
      <p:sp>
        <p:nvSpPr>
          <p:cNvPr id="8" name="Text Placeholder 6">
            <a:extLst>
              <a:ext uri="{FF2B5EF4-FFF2-40B4-BE49-F238E27FC236}">
                <a16:creationId xmlns:a16="http://schemas.microsoft.com/office/drawing/2014/main" id="{7E77B857-528E-7A4A-8169-ABCFFD72DC8C}"/>
              </a:ext>
            </a:extLst>
          </p:cNvPr>
          <p:cNvSpPr>
            <a:spLocks noGrp="1"/>
          </p:cNvSpPr>
          <p:nvPr>
            <p:ph type="body" sz="quarter" idx="11" hasCustomPrompt="1"/>
          </p:nvPr>
        </p:nvSpPr>
        <p:spPr>
          <a:xfrm>
            <a:off x="1336677" y="519114"/>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189" indent="0">
              <a:buNone/>
              <a:defRPr/>
            </a:lvl2pPr>
          </a:lstStyle>
          <a:p>
            <a:pPr lvl="0"/>
            <a:r>
              <a:rPr lang="en-US"/>
              <a:t>[Heading text]</a:t>
            </a:r>
          </a:p>
        </p:txBody>
      </p:sp>
    </p:spTree>
    <p:extLst>
      <p:ext uri="{BB962C8B-B14F-4D97-AF65-F5344CB8AC3E}">
        <p14:creationId xmlns:p14="http://schemas.microsoft.com/office/powerpoint/2010/main" val="16440804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End slide_Logo">
    <p:bg>
      <p:bgPr>
        <a:solidFill>
          <a:srgbClr val="1C3D7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F016AB-50EC-D145-8FEE-4F74E8E3B1D6}"/>
              </a:ext>
            </a:extLst>
          </p:cNvPr>
          <p:cNvPicPr>
            <a:picLocks noChangeAspect="1"/>
          </p:cNvPicPr>
          <p:nvPr userDrawn="1"/>
        </p:nvPicPr>
        <p:blipFill>
          <a:blip r:embed="rId2"/>
          <a:stretch>
            <a:fillRect/>
          </a:stretch>
        </p:blipFill>
        <p:spPr>
          <a:xfrm>
            <a:off x="2835982" y="2606327"/>
            <a:ext cx="5780741" cy="1545083"/>
          </a:xfrm>
          <a:prstGeom prst="rect">
            <a:avLst/>
          </a:prstGeom>
        </p:spPr>
      </p:pic>
    </p:spTree>
    <p:extLst>
      <p:ext uri="{BB962C8B-B14F-4D97-AF65-F5344CB8AC3E}">
        <p14:creationId xmlns:p14="http://schemas.microsoft.com/office/powerpoint/2010/main" val="1039405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een Mary intro slide with partner log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73229E-51B7-7046-949E-F60964D39160}"/>
              </a:ext>
            </a:extLst>
          </p:cNvPr>
          <p:cNvSpPr/>
          <p:nvPr userDrawn="1"/>
        </p:nvSpPr>
        <p:spPr>
          <a:xfrm>
            <a:off x="0" y="-7403"/>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3BF407A5-2D28-044D-AAAA-425FDFDB4863}"/>
              </a:ext>
            </a:extLst>
          </p:cNvPr>
          <p:cNvSpPr txBox="1"/>
          <p:nvPr userDrawn="1"/>
        </p:nvSpPr>
        <p:spPr>
          <a:xfrm>
            <a:off x="1370676" y="3421597"/>
            <a:ext cx="9251347" cy="53553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rIns="45719">
            <a:spAutoFit/>
          </a:bodyPr>
          <a:lstStyle/>
          <a:p>
            <a:pPr>
              <a:spcAft>
                <a:spcPts val="2400"/>
              </a:spcAft>
              <a:defRPr sz="5000">
                <a:solidFill>
                  <a:srgbClr val="1C3079"/>
                </a:solidFill>
                <a:latin typeface="Source Sans Pro"/>
                <a:ea typeface="Source Sans Pro"/>
                <a:cs typeface="Source Sans Pro"/>
                <a:sym typeface="Source Sans Pro"/>
              </a:defRPr>
            </a:pPr>
            <a:endParaRPr lang="en-GB" sz="3600" b="0">
              <a:solidFill>
                <a:srgbClr val="FFFFFF"/>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06C759B-85E6-6444-A28C-46AE76E412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5" y="620416"/>
            <a:ext cx="5281765" cy="1403647"/>
          </a:xfrm>
          <a:prstGeom prst="rect">
            <a:avLst/>
          </a:prstGeom>
        </p:spPr>
      </p:pic>
      <p:sp>
        <p:nvSpPr>
          <p:cNvPr id="11" name="Text Placeholder 6">
            <a:extLst>
              <a:ext uri="{FF2B5EF4-FFF2-40B4-BE49-F238E27FC236}">
                <a16:creationId xmlns:a16="http://schemas.microsoft.com/office/drawing/2014/main" id="{53FCD3C6-A736-A64B-9903-D6EF94454548}"/>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a:t>[Title]</a:t>
            </a:r>
          </a:p>
        </p:txBody>
      </p:sp>
      <p:sp>
        <p:nvSpPr>
          <p:cNvPr id="12" name="Text Placeholder 11">
            <a:extLst>
              <a:ext uri="{FF2B5EF4-FFF2-40B4-BE49-F238E27FC236}">
                <a16:creationId xmlns:a16="http://schemas.microsoft.com/office/drawing/2014/main" id="{80348B4C-2851-5240-B5B7-6C038655BA30}"/>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a:t>
            </a:r>
          </a:p>
        </p:txBody>
      </p:sp>
      <p:sp>
        <p:nvSpPr>
          <p:cNvPr id="4" name="Picture Placeholder 3">
            <a:extLst>
              <a:ext uri="{FF2B5EF4-FFF2-40B4-BE49-F238E27FC236}">
                <a16:creationId xmlns:a16="http://schemas.microsoft.com/office/drawing/2014/main" id="{F526D589-FFA6-5A42-B735-CAEA52177C02}"/>
              </a:ext>
            </a:extLst>
          </p:cNvPr>
          <p:cNvSpPr>
            <a:spLocks noGrp="1"/>
          </p:cNvSpPr>
          <p:nvPr>
            <p:ph type="pic" sz="quarter" idx="12" hasCustomPrompt="1"/>
          </p:nvPr>
        </p:nvSpPr>
        <p:spPr>
          <a:xfrm>
            <a:off x="1450975" y="5700713"/>
            <a:ext cx="1476375" cy="536575"/>
          </a:xfrm>
          <a:prstGeom prst="rect">
            <a:avLst/>
          </a:prstGeom>
          <a:solidFill>
            <a:schemeClr val="bg1"/>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800">
                <a:solidFill>
                  <a:schemeClr val="tx1"/>
                </a:solidFill>
                <a:latin typeface="Arial" panose="020B0604020202020204" pitchFamily="34" charset="0"/>
                <a:cs typeface="Arial" panose="020B0604020202020204" pitchFamily="34" charset="0"/>
              </a:rPr>
              <a:t>Position for Partner Brand logo (if </a:t>
            </a:r>
            <a:r>
              <a:rPr lang="en-US" sz="800" err="1">
                <a:solidFill>
                  <a:schemeClr val="tx1"/>
                </a:solidFill>
                <a:latin typeface="Arial" panose="020B0604020202020204" pitchFamily="34" charset="0"/>
                <a:cs typeface="Arial" panose="020B0604020202020204" pitchFamily="34" charset="0"/>
              </a:rPr>
              <a:t>req</a:t>
            </a:r>
            <a:r>
              <a:rPr lang="en-US" sz="80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37641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een Mary intro slide WHIT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E38773A-544C-004C-B8E5-C118498FBDB6}"/>
              </a:ext>
            </a:extLst>
          </p:cNvPr>
          <p:cNvSpPr txBox="1"/>
          <p:nvPr userDrawn="1"/>
        </p:nvSpPr>
        <p:spPr>
          <a:xfrm>
            <a:off x="1369398" y="3417116"/>
            <a:ext cx="10458677" cy="53553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rIns="45719">
            <a:spAutoFit/>
          </a:bodyPr>
          <a:lstStyle/>
          <a:p>
            <a:pPr>
              <a:spcAft>
                <a:spcPts val="2400"/>
              </a:spcAft>
              <a:defRPr sz="5000">
                <a:solidFill>
                  <a:srgbClr val="1C3079"/>
                </a:solidFill>
                <a:latin typeface="Source Sans Pro"/>
                <a:ea typeface="Source Sans Pro"/>
                <a:cs typeface="Source Sans Pro"/>
                <a:sym typeface="Source Sans Pro"/>
              </a:defRPr>
            </a:pPr>
            <a:endParaRPr lang="en-GB" sz="3600" b="0">
              <a:solidFill>
                <a:srgbClr val="17336F"/>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6179CF77-92E9-7E40-A00D-D1ECFDC2823B}"/>
              </a:ext>
            </a:extLst>
          </p:cNvPr>
          <p:cNvSpPr/>
          <p:nvPr userDrawn="1"/>
        </p:nvSpPr>
        <p:spPr>
          <a:xfrm>
            <a:off x="-1" y="2688"/>
            <a:ext cx="153641"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a:extLst>
              <a:ext uri="{FF2B5EF4-FFF2-40B4-BE49-F238E27FC236}">
                <a16:creationId xmlns:a16="http://schemas.microsoft.com/office/drawing/2014/main" id="{E29B203B-68DE-B243-859C-24ED49D592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5" y="620714"/>
            <a:ext cx="5295607" cy="1411329"/>
          </a:xfrm>
          <a:prstGeom prst="rect">
            <a:avLst/>
          </a:prstGeom>
        </p:spPr>
      </p:pic>
      <p:sp>
        <p:nvSpPr>
          <p:cNvPr id="7" name="Text Placeholder 6">
            <a:extLst>
              <a:ext uri="{FF2B5EF4-FFF2-40B4-BE49-F238E27FC236}">
                <a16:creationId xmlns:a16="http://schemas.microsoft.com/office/drawing/2014/main" id="{BEEDE5C2-A269-0947-922F-7D0BDA794734}"/>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a:t>[Title]</a:t>
            </a:r>
          </a:p>
        </p:txBody>
      </p:sp>
      <p:sp>
        <p:nvSpPr>
          <p:cNvPr id="12" name="Text Placeholder 11">
            <a:extLst>
              <a:ext uri="{FF2B5EF4-FFF2-40B4-BE49-F238E27FC236}">
                <a16:creationId xmlns:a16="http://schemas.microsoft.com/office/drawing/2014/main" id="{2299F151-D138-2F4D-AEBD-F6B79232D5D7}"/>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latin typeface="Arial" panose="020B0604020202020204" pitchFamily="34" charset="0"/>
                <a:cs typeface="Arial" panose="020B0604020202020204" pitchFamily="34" charset="0"/>
              </a:defRPr>
            </a:lvl1pPr>
            <a:lvl2pPr marL="457200" indent="0">
              <a:buNone/>
              <a:defRPr/>
            </a:lvl2pPr>
          </a:lstStyle>
          <a:p>
            <a:pPr lvl="0"/>
            <a:r>
              <a:rPr lang="en-US"/>
              <a:t>[sub title]</a:t>
            </a:r>
          </a:p>
        </p:txBody>
      </p:sp>
    </p:spTree>
    <p:extLst>
      <p:ext uri="{BB962C8B-B14F-4D97-AF65-F5344CB8AC3E}">
        <p14:creationId xmlns:p14="http://schemas.microsoft.com/office/powerpoint/2010/main" val="372753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en Mary intro slide IMAGE BACKGROUND">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B957C244-1AF0-1944-9648-F60732089731}"/>
              </a:ext>
            </a:extLst>
          </p:cNvPr>
          <p:cNvSpPr>
            <a:spLocks noGrp="1"/>
          </p:cNvSpPr>
          <p:nvPr>
            <p:ph type="pic" sz="quarter" idx="10"/>
          </p:nvPr>
        </p:nvSpPr>
        <p:spPr>
          <a:xfrm>
            <a:off x="0" y="0"/>
            <a:ext cx="12192000" cy="6858000"/>
          </a:xfrm>
          <a:prstGeom prst="rect">
            <a:avLst/>
          </a:prstGeom>
          <a:solidFill>
            <a:schemeClr val="bg1">
              <a:lumMod val="85000"/>
            </a:schemeClr>
          </a:solidFill>
        </p:spPr>
        <p:txBody>
          <a:bodyPr/>
          <a:lstStyle/>
          <a:p>
            <a:endParaRPr lang="en-US"/>
          </a:p>
        </p:txBody>
      </p:sp>
      <p:pic>
        <p:nvPicPr>
          <p:cNvPr id="5" name="Picture 4">
            <a:extLst>
              <a:ext uri="{FF2B5EF4-FFF2-40B4-BE49-F238E27FC236}">
                <a16:creationId xmlns:a16="http://schemas.microsoft.com/office/drawing/2014/main" id="{700D190A-1F8E-9F4D-919E-3A27D8941D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7154" y="620714"/>
            <a:ext cx="5289841" cy="1405794"/>
          </a:xfrm>
          <a:prstGeom prst="rect">
            <a:avLst/>
          </a:prstGeom>
        </p:spPr>
      </p:pic>
      <p:sp>
        <p:nvSpPr>
          <p:cNvPr id="6" name="Text Placeholder 6">
            <a:extLst>
              <a:ext uri="{FF2B5EF4-FFF2-40B4-BE49-F238E27FC236}">
                <a16:creationId xmlns:a16="http://schemas.microsoft.com/office/drawing/2014/main" id="{36C3AA20-8480-C547-924C-76952CCC75E3}"/>
              </a:ext>
            </a:extLst>
          </p:cNvPr>
          <p:cNvSpPr>
            <a:spLocks noGrp="1"/>
          </p:cNvSpPr>
          <p:nvPr>
            <p:ph type="body" sz="quarter" idx="11" hasCustomPrompt="1"/>
          </p:nvPr>
        </p:nvSpPr>
        <p:spPr>
          <a:xfrm>
            <a:off x="1323975" y="3338513"/>
            <a:ext cx="7032625" cy="725487"/>
          </a:xfrm>
          <a:prstGeom prst="rect">
            <a:avLst/>
          </a:prstGeom>
        </p:spPr>
        <p:txBody>
          <a:bodyPr/>
          <a:lstStyle>
            <a:lvl1pPr marL="0" indent="0">
              <a:buNone/>
              <a:defRPr sz="50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a:t>[Title]</a:t>
            </a:r>
          </a:p>
        </p:txBody>
      </p:sp>
      <p:sp>
        <p:nvSpPr>
          <p:cNvPr id="7" name="Text Placeholder 11">
            <a:extLst>
              <a:ext uri="{FF2B5EF4-FFF2-40B4-BE49-F238E27FC236}">
                <a16:creationId xmlns:a16="http://schemas.microsoft.com/office/drawing/2014/main" id="{7A5C0B4B-C0C1-AA45-953B-7364DEBEDECA}"/>
              </a:ext>
            </a:extLst>
          </p:cNvPr>
          <p:cNvSpPr>
            <a:spLocks noGrp="1"/>
          </p:cNvSpPr>
          <p:nvPr>
            <p:ph type="body" sz="quarter" idx="12" hasCustomPrompt="1"/>
          </p:nvPr>
        </p:nvSpPr>
        <p:spPr>
          <a:xfrm>
            <a:off x="1349375"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a:t>
            </a:r>
          </a:p>
        </p:txBody>
      </p:sp>
    </p:spTree>
    <p:extLst>
      <p:ext uri="{BB962C8B-B14F-4D97-AF65-F5344CB8AC3E}">
        <p14:creationId xmlns:p14="http://schemas.microsoft.com/office/powerpoint/2010/main" val="1891892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1D9A1A-33F0-FA4F-A88F-406D51794B3F}"/>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256BAC16-84EC-ED45-AE71-F9DDD8F507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5" name="Rectangle 4">
            <a:extLst>
              <a:ext uri="{FF2B5EF4-FFF2-40B4-BE49-F238E27FC236}">
                <a16:creationId xmlns:a16="http://schemas.microsoft.com/office/drawing/2014/main" id="{22F9246A-6EC8-2E40-A09E-609D17C754E8}"/>
              </a:ext>
            </a:extLst>
          </p:cNvPr>
          <p:cNvSpPr/>
          <p:nvPr userDrawn="1"/>
        </p:nvSpPr>
        <p:spPr>
          <a:xfrm>
            <a:off x="-1" y="2688"/>
            <a:ext cx="153641"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Media Placeholder 7">
            <a:extLst>
              <a:ext uri="{FF2B5EF4-FFF2-40B4-BE49-F238E27FC236}">
                <a16:creationId xmlns:a16="http://schemas.microsoft.com/office/drawing/2014/main" id="{9092C02C-713E-AA46-889A-4E117D9A52B8}"/>
              </a:ext>
            </a:extLst>
          </p:cNvPr>
          <p:cNvSpPr>
            <a:spLocks noGrp="1"/>
          </p:cNvSpPr>
          <p:nvPr>
            <p:ph type="media" sz="quarter" idx="10"/>
          </p:nvPr>
        </p:nvSpPr>
        <p:spPr>
          <a:xfrm>
            <a:off x="1450975" y="1417638"/>
            <a:ext cx="9253538" cy="4365625"/>
          </a:xfrm>
          <a:prstGeom prst="rect">
            <a:avLst/>
          </a:prstGeom>
          <a:solidFill>
            <a:schemeClr val="bg1">
              <a:lumMod val="85000"/>
            </a:schemeClr>
          </a:solidFill>
        </p:spPr>
        <p:txBody>
          <a:bodyPr/>
          <a:lstStyle/>
          <a:p>
            <a:endParaRPr lang="en-US"/>
          </a:p>
        </p:txBody>
      </p:sp>
      <p:sp>
        <p:nvSpPr>
          <p:cNvPr id="7" name="Text Placeholder 6">
            <a:extLst>
              <a:ext uri="{FF2B5EF4-FFF2-40B4-BE49-F238E27FC236}">
                <a16:creationId xmlns:a16="http://schemas.microsoft.com/office/drawing/2014/main" id="{4AE7925A-78BE-334F-B7A3-BAC753AA68D9}"/>
              </a:ext>
            </a:extLst>
          </p:cNvPr>
          <p:cNvSpPr>
            <a:spLocks noGrp="1"/>
          </p:cNvSpPr>
          <p:nvPr>
            <p:ph type="body" sz="quarter" idx="11" hasCustomPrompt="1"/>
          </p:nvPr>
        </p:nvSpPr>
        <p:spPr>
          <a:xfrm>
            <a:off x="1450975" y="620713"/>
            <a:ext cx="7705725" cy="660400"/>
          </a:xfrm>
          <a:prstGeom prst="rect">
            <a:avLst/>
          </a:prstGeom>
        </p:spPr>
        <p:txBody>
          <a:bodyPr/>
          <a:lstStyle>
            <a:lvl1pPr marL="0" indent="0">
              <a:buNone/>
              <a:defRPr sz="5000" b="1">
                <a:latin typeface="Arial" panose="020B0604020202020204" pitchFamily="34" charset="0"/>
                <a:cs typeface="Arial" panose="020B0604020202020204" pitchFamily="34" charset="0"/>
              </a:defRPr>
            </a:lvl1pPr>
            <a:lvl2pPr marL="457200" indent="0">
              <a:buNone/>
              <a:defRPr/>
            </a:lvl2pPr>
          </a:lstStyle>
          <a:p>
            <a:pPr lvl="0"/>
            <a:r>
              <a:rPr lang="en-US"/>
              <a:t>[Video title]</a:t>
            </a:r>
          </a:p>
        </p:txBody>
      </p:sp>
    </p:spTree>
    <p:extLst>
      <p:ext uri="{BB962C8B-B14F-4D97-AF65-F5344CB8AC3E}">
        <p14:creationId xmlns:p14="http://schemas.microsoft.com/office/powerpoint/2010/main" val="266999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en Mary divi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63FFB0-93C8-774B-BD5F-D4C23DF5AC8B}"/>
              </a:ext>
            </a:extLst>
          </p:cNvPr>
          <p:cNvSpPr/>
          <p:nvPr userDrawn="1"/>
        </p:nvSpPr>
        <p:spPr>
          <a:xfrm>
            <a:off x="0" y="0"/>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2131DADA-785F-444B-882D-6DB2F36C97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0996" y="625929"/>
            <a:ext cx="5233494" cy="1398814"/>
          </a:xfrm>
          <a:prstGeom prst="rect">
            <a:avLst/>
          </a:prstGeom>
        </p:spPr>
      </p:pic>
      <p:sp>
        <p:nvSpPr>
          <p:cNvPr id="6" name="Text Placeholder 6">
            <a:extLst>
              <a:ext uri="{FF2B5EF4-FFF2-40B4-BE49-F238E27FC236}">
                <a16:creationId xmlns:a16="http://schemas.microsoft.com/office/drawing/2014/main" id="{0F82510D-D65F-CB44-801A-ADEEEFE14C21}"/>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a:t>[section divider title]</a:t>
            </a:r>
          </a:p>
        </p:txBody>
      </p:sp>
      <p:sp>
        <p:nvSpPr>
          <p:cNvPr id="7" name="Text Placeholder 11">
            <a:extLst>
              <a:ext uri="{FF2B5EF4-FFF2-40B4-BE49-F238E27FC236}">
                <a16:creationId xmlns:a16="http://schemas.microsoft.com/office/drawing/2014/main" id="{0663489E-CE91-9943-9C8C-61A108690BB1}"/>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a:t>
            </a:r>
          </a:p>
        </p:txBody>
      </p:sp>
    </p:spTree>
    <p:extLst>
      <p:ext uri="{BB962C8B-B14F-4D97-AF65-F5344CB8AC3E}">
        <p14:creationId xmlns:p14="http://schemas.microsoft.com/office/powerpoint/2010/main" val="3956313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een Mary boilerplat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A8BAF1-938C-C242-9F6D-1EA02CAF0D68}"/>
              </a:ext>
            </a:extLst>
          </p:cNvPr>
          <p:cNvSpPr txBox="1"/>
          <p:nvPr userDrawn="1"/>
        </p:nvSpPr>
        <p:spPr>
          <a:xfrm>
            <a:off x="1404932" y="1902659"/>
            <a:ext cx="3081099" cy="432246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rIns="45719">
            <a:spAutoFit/>
          </a:bodyPr>
          <a:lstStyle/>
          <a:p>
            <a:pPr>
              <a:lnSpc>
                <a:spcPct val="100000"/>
              </a:lnSpc>
            </a:pPr>
            <a:r>
              <a:rPr lang="en-GB" sz="2800" b="0">
                <a:solidFill>
                  <a:srgbClr val="17336F"/>
                </a:solidFill>
                <a:latin typeface="Arial" panose="020B0604020202020204" pitchFamily="34" charset="0"/>
                <a:cs typeface="Arial" panose="020B0604020202020204" pitchFamily="34" charset="0"/>
              </a:rPr>
              <a:t>At Queen Mary University of London, we believe that a diversity of ideas helps us achieve</a:t>
            </a:r>
            <a:br>
              <a:rPr lang="en-GB" sz="2800" b="0">
                <a:solidFill>
                  <a:srgbClr val="17336F"/>
                </a:solidFill>
                <a:latin typeface="Arial" panose="020B0604020202020204" pitchFamily="34" charset="0"/>
                <a:cs typeface="Arial" panose="020B0604020202020204" pitchFamily="34" charset="0"/>
              </a:rPr>
            </a:br>
            <a:r>
              <a:rPr lang="en-GB" sz="2800" b="0">
                <a:solidFill>
                  <a:srgbClr val="17336F"/>
                </a:solidFill>
                <a:latin typeface="Arial" panose="020B0604020202020204" pitchFamily="34" charset="0"/>
                <a:cs typeface="Arial" panose="020B0604020202020204" pitchFamily="34" charset="0"/>
              </a:rPr>
              <a:t>the previously unthinkable.</a:t>
            </a:r>
          </a:p>
          <a:p>
            <a:pPr>
              <a:lnSpc>
                <a:spcPct val="100000"/>
              </a:lnSpc>
            </a:pPr>
            <a:endParaRPr lang="en-GB" sz="2800" b="0">
              <a:solidFill>
                <a:srgbClr val="17336F"/>
              </a:solidFill>
              <a:latin typeface="Arial" panose="020B0604020202020204" pitchFamily="34" charset="0"/>
              <a:cs typeface="Arial" panose="020B0604020202020204" pitchFamily="34" charset="0"/>
            </a:endParaRPr>
          </a:p>
          <a:p>
            <a:pPr>
              <a:defRPr sz="3800">
                <a:solidFill>
                  <a:srgbClr val="1B2D7B"/>
                </a:solidFill>
                <a:latin typeface="Source Sans Pro"/>
                <a:ea typeface="Source Sans Pro"/>
                <a:cs typeface="Source Sans Pro"/>
                <a:sym typeface="Source Sans Pro"/>
              </a:defRPr>
            </a:pPr>
            <a:endParaRPr sz="2800">
              <a:solidFill>
                <a:srgbClr val="17336F"/>
              </a:solidFill>
            </a:endParaRPr>
          </a:p>
        </p:txBody>
      </p:sp>
      <p:sp>
        <p:nvSpPr>
          <p:cNvPr id="4" name="TextBox 3">
            <a:extLst>
              <a:ext uri="{FF2B5EF4-FFF2-40B4-BE49-F238E27FC236}">
                <a16:creationId xmlns:a16="http://schemas.microsoft.com/office/drawing/2014/main" id="{18769B15-A875-2848-97E2-291B77A11063}"/>
              </a:ext>
            </a:extLst>
          </p:cNvPr>
          <p:cNvSpPr txBox="1"/>
          <p:nvPr userDrawn="1"/>
        </p:nvSpPr>
        <p:spPr>
          <a:xfrm>
            <a:off x="4539819" y="1945644"/>
            <a:ext cx="6208863" cy="347787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rIns="45719">
            <a:spAutoFit/>
          </a:bodyPr>
          <a:lstStyle/>
          <a:p>
            <a:pPr>
              <a:lnSpc>
                <a:spcPct val="100000"/>
              </a:lnSpc>
            </a:pPr>
            <a:r>
              <a:rPr lang="en-GB" sz="2000" b="0">
                <a:solidFill>
                  <a:schemeClr val="tx2">
                    <a:lumMod val="50000"/>
                  </a:schemeClr>
                </a:solidFill>
                <a:latin typeface="Arial" panose="020B0604020202020204" pitchFamily="34" charset="0"/>
                <a:cs typeface="Arial" panose="020B0604020202020204" pitchFamily="34" charset="0"/>
              </a:rPr>
              <a:t>Throughout our history, we’ve fostered social justice and improved lives through academic excellence. </a:t>
            </a:r>
            <a:br>
              <a:rPr lang="en-GB" sz="2000" b="0">
                <a:solidFill>
                  <a:schemeClr val="tx2">
                    <a:lumMod val="50000"/>
                  </a:schemeClr>
                </a:solidFill>
                <a:latin typeface="Arial" panose="020B0604020202020204" pitchFamily="34" charset="0"/>
                <a:cs typeface="Arial" panose="020B0604020202020204" pitchFamily="34" charset="0"/>
              </a:rPr>
            </a:br>
            <a:r>
              <a:rPr lang="en-GB" sz="2000" b="0">
                <a:solidFill>
                  <a:schemeClr val="tx2">
                    <a:lumMod val="50000"/>
                  </a:schemeClr>
                </a:solidFill>
                <a:latin typeface="Arial" panose="020B0604020202020204" pitchFamily="34" charset="0"/>
                <a:cs typeface="Arial" panose="020B0604020202020204" pitchFamily="34" charset="0"/>
              </a:rPr>
              <a:t>And we continue to live and breathe this spirit today, not because it’s simply ‘the right thing to do’ but for what it helps us achieve and the intellectual brilliance it delivers.</a:t>
            </a:r>
          </a:p>
          <a:p>
            <a:pPr>
              <a:lnSpc>
                <a:spcPct val="100000"/>
              </a:lnSpc>
            </a:pPr>
            <a:endParaRPr lang="en-GB" sz="2000" b="0">
              <a:solidFill>
                <a:schemeClr val="tx2">
                  <a:lumMod val="50000"/>
                </a:schemeClr>
              </a:solidFill>
              <a:latin typeface="Arial" panose="020B0604020202020204" pitchFamily="34" charset="0"/>
              <a:cs typeface="Arial" panose="020B0604020202020204" pitchFamily="34" charset="0"/>
            </a:endParaRPr>
          </a:p>
          <a:p>
            <a:pPr>
              <a:lnSpc>
                <a:spcPct val="100000"/>
              </a:lnSpc>
            </a:pPr>
            <a:r>
              <a:rPr lang="en-GB" sz="2000" b="0">
                <a:solidFill>
                  <a:schemeClr val="tx2">
                    <a:lumMod val="50000"/>
                  </a:schemeClr>
                </a:solidFill>
                <a:latin typeface="Arial" panose="020B0604020202020204" pitchFamily="34" charset="0"/>
                <a:cs typeface="Arial" panose="020B0604020202020204" pitchFamily="34" charset="0"/>
              </a:rPr>
              <a:t>We continue to embrace diversity of thought and opinion in everything we do, in the belief that when views collide, disciplines interact, and perspectives intersect, truly original thought takes form.</a:t>
            </a:r>
          </a:p>
        </p:txBody>
      </p:sp>
      <p:sp>
        <p:nvSpPr>
          <p:cNvPr id="5" name="TextBox 1">
            <a:extLst>
              <a:ext uri="{FF2B5EF4-FFF2-40B4-BE49-F238E27FC236}">
                <a16:creationId xmlns:a16="http://schemas.microsoft.com/office/drawing/2014/main" id="{FF45F9F3-8A34-FB44-8904-ACDF769146F4}"/>
              </a:ext>
            </a:extLst>
          </p:cNvPr>
          <p:cNvSpPr txBox="1"/>
          <p:nvPr userDrawn="1"/>
        </p:nvSpPr>
        <p:spPr>
          <a:xfrm>
            <a:off x="1379798" y="586836"/>
            <a:ext cx="9359380" cy="56682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rIns="45719">
            <a:spAutoFit/>
          </a:bodyPr>
          <a:lstStyle/>
          <a:p>
            <a:pPr>
              <a:defRPr sz="3800">
                <a:solidFill>
                  <a:srgbClr val="1B2D7B"/>
                </a:solidFill>
                <a:latin typeface="Source Sans Pro"/>
                <a:ea typeface="Source Sans Pro"/>
                <a:cs typeface="Source Sans Pro"/>
                <a:sym typeface="Source Sans Pro"/>
              </a:defRPr>
            </a:pPr>
            <a:r>
              <a:rPr lang="en-GB">
                <a:solidFill>
                  <a:schemeClr val="tx1"/>
                </a:solidFill>
                <a:latin typeface="Arial" panose="020B0604020202020204" pitchFamily="34" charset="0"/>
                <a:cs typeface="Arial" panose="020B0604020202020204" pitchFamily="34" charset="0"/>
              </a:rPr>
              <a:t>Introduction to Queen Mary</a:t>
            </a:r>
            <a:endParaRPr>
              <a:solidFill>
                <a:schemeClr val="tx1"/>
              </a:solidFill>
            </a:endParaRPr>
          </a:p>
        </p:txBody>
      </p:sp>
      <p:sp>
        <p:nvSpPr>
          <p:cNvPr id="6" name="Rectangle 5">
            <a:extLst>
              <a:ext uri="{FF2B5EF4-FFF2-40B4-BE49-F238E27FC236}">
                <a16:creationId xmlns:a16="http://schemas.microsoft.com/office/drawing/2014/main" id="{4B34D2B8-D143-D84B-A8C5-B0260E0EB3D4}"/>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44C2E8FE-C450-714B-A41A-D6AF1950AA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5" name="Rectangle 14">
            <a:extLst>
              <a:ext uri="{FF2B5EF4-FFF2-40B4-BE49-F238E27FC236}">
                <a16:creationId xmlns:a16="http://schemas.microsoft.com/office/drawing/2014/main" id="{C539D8BF-1D27-234B-BA4C-29F5AAACFEED}"/>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09255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33C7C4-8240-1D49-B4A5-D3132FA3B8A4}"/>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C8ECE1C0-325D-C545-90BF-9D2CDBFE6C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6" name="Rectangle 5">
            <a:extLst>
              <a:ext uri="{FF2B5EF4-FFF2-40B4-BE49-F238E27FC236}">
                <a16:creationId xmlns:a16="http://schemas.microsoft.com/office/drawing/2014/main" id="{3C6538F9-1918-2140-8578-3520B96E4B17}"/>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 Placeholder 11">
            <a:extLst>
              <a:ext uri="{FF2B5EF4-FFF2-40B4-BE49-F238E27FC236}">
                <a16:creationId xmlns:a16="http://schemas.microsoft.com/office/drawing/2014/main" id="{62296392-260A-0E49-9E75-359D8CE713A5}"/>
              </a:ext>
            </a:extLst>
          </p:cNvPr>
          <p:cNvSpPr>
            <a:spLocks noGrp="1"/>
          </p:cNvSpPr>
          <p:nvPr>
            <p:ph type="body" sz="quarter" idx="12" hasCustomPrompt="1"/>
          </p:nvPr>
        </p:nvSpPr>
        <p:spPr>
          <a:xfrm>
            <a:off x="1336675" y="1943100"/>
            <a:ext cx="9367838" cy="3517174"/>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[add body or bullet text here]</a:t>
            </a:r>
          </a:p>
        </p:txBody>
      </p:sp>
      <p:sp>
        <p:nvSpPr>
          <p:cNvPr id="8" name="Text Placeholder 6">
            <a:extLst>
              <a:ext uri="{FF2B5EF4-FFF2-40B4-BE49-F238E27FC236}">
                <a16:creationId xmlns:a16="http://schemas.microsoft.com/office/drawing/2014/main" id="{7E77B857-528E-7A4A-8169-ABCFFD72DC8C}"/>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Tree>
    <p:extLst>
      <p:ext uri="{BB962C8B-B14F-4D97-AF65-F5344CB8AC3E}">
        <p14:creationId xmlns:p14="http://schemas.microsoft.com/office/powerpoint/2010/main" val="238462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731122"/>
      </p:ext>
    </p:extLst>
  </p:cSld>
  <p:clrMap bg1="lt1" tx1="dk1" bg2="lt2" tx2="dk2" accent1="accent1" accent2="accent2" accent3="accent3" accent4="accent4" accent5="accent5" accent6="accent6" hlink="hlink" folHlink="folHlink"/>
  <p:sldLayoutIdLst>
    <p:sldLayoutId id="2147483667" r:id="rId1"/>
    <p:sldLayoutId id="2147483708" r:id="rId2"/>
    <p:sldLayoutId id="2147483668" r:id="rId3"/>
    <p:sldLayoutId id="2147483669" r:id="rId4"/>
    <p:sldLayoutId id="2147483670" r:id="rId5"/>
    <p:sldLayoutId id="2147483680" r:id="rId6"/>
    <p:sldLayoutId id="2147483681" r:id="rId7"/>
    <p:sldLayoutId id="2147483685" r:id="rId8"/>
    <p:sldLayoutId id="2147483709" r:id="rId9"/>
    <p:sldLayoutId id="2147483687" r:id="rId10"/>
    <p:sldLayoutId id="2147483701" r:id="rId11"/>
    <p:sldLayoutId id="2147483688" r:id="rId12"/>
    <p:sldLayoutId id="2147483702" r:id="rId13"/>
    <p:sldLayoutId id="2147483689" r:id="rId14"/>
    <p:sldLayoutId id="2147483703" r:id="rId15"/>
    <p:sldLayoutId id="2147483699" r:id="rId16"/>
    <p:sldLayoutId id="2147483704" r:id="rId17"/>
    <p:sldLayoutId id="2147483690" r:id="rId18"/>
    <p:sldLayoutId id="2147483705" r:id="rId19"/>
    <p:sldLayoutId id="2147483692" r:id="rId20"/>
    <p:sldLayoutId id="2147483706" r:id="rId21"/>
    <p:sldLayoutId id="2147483693" r:id="rId22"/>
    <p:sldLayoutId id="2147483707" r:id="rId23"/>
    <p:sldLayoutId id="2147483694" r:id="rId24"/>
    <p:sldLayoutId id="2147483695" r:id="rId25"/>
    <p:sldLayoutId id="2147483696" r:id="rId26"/>
    <p:sldLayoutId id="2147483698" r:id="rId27"/>
    <p:sldLayoutId id="2147483710" r:id="rId28"/>
    <p:sldLayoutId id="2147483711"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
          <p15:clr>
            <a:srgbClr val="F26B43"/>
          </p15:clr>
        </p15:guide>
        <p15:guide id="2" pos="914">
          <p15:clr>
            <a:srgbClr val="F26B43"/>
          </p15:clr>
        </p15:guide>
        <p15:guide id="3" pos="6743">
          <p15:clr>
            <a:srgbClr val="F26B43"/>
          </p15:clr>
        </p15:guide>
        <p15:guide id="4" pos="393">
          <p15:clr>
            <a:srgbClr val="F26B43"/>
          </p15:clr>
        </p15:guide>
        <p15:guide id="5" pos="7310">
          <p15:clr>
            <a:srgbClr val="F26B43"/>
          </p15:clr>
        </p15:guide>
        <p15:guide id="6" pos="1844">
          <p15:clr>
            <a:srgbClr val="F26B43"/>
          </p15:clr>
        </p15:guide>
        <p15:guide id="7" pos="1890">
          <p15:clr>
            <a:srgbClr val="F26B43"/>
          </p15:clr>
        </p15:guide>
        <p15:guide id="8" pos="2842">
          <p15:clr>
            <a:srgbClr val="F26B43"/>
          </p15:clr>
        </p15:guide>
        <p15:guide id="9" pos="2887">
          <p15:clr>
            <a:srgbClr val="F26B43"/>
          </p15:clr>
        </p15:guide>
        <p15:guide id="10" pos="3817">
          <p15:clr>
            <a:srgbClr val="F26B43"/>
          </p15:clr>
        </p15:guide>
        <p15:guide id="11" pos="3863">
          <p15:clr>
            <a:srgbClr val="F26B43"/>
          </p15:clr>
        </p15:guide>
        <p15:guide id="12" pos="4793">
          <p15:clr>
            <a:srgbClr val="F26B43"/>
          </p15:clr>
        </p15:guide>
        <p15:guide id="13" pos="4838">
          <p15:clr>
            <a:srgbClr val="F26B43"/>
          </p15:clr>
        </p15:guide>
        <p15:guide id="14" pos="5768">
          <p15:clr>
            <a:srgbClr val="F26B43"/>
          </p15:clr>
        </p15:guide>
        <p15:guide id="15" pos="5813">
          <p15:clr>
            <a:srgbClr val="F26B43"/>
          </p15:clr>
        </p15:guide>
        <p15:guide id="16" orient="horz" pos="3929">
          <p15:clr>
            <a:srgbClr val="F26B43"/>
          </p15:clr>
        </p15:guide>
        <p15:guide id="17" orient="horz" pos="3090">
          <p15:clr>
            <a:srgbClr val="F26B43"/>
          </p15:clr>
        </p15:guide>
        <p15:guide id="18" orient="horz" pos="3045">
          <p15:clr>
            <a:srgbClr val="F26B43"/>
          </p15:clr>
        </p15:guide>
        <p15:guide id="19" orient="horz" pos="164">
          <p15:clr>
            <a:srgbClr val="F26B43"/>
          </p15:clr>
        </p15:guide>
        <p15:guide id="20" orient="horz" pos="1230">
          <p15:clr>
            <a:srgbClr val="F26B43"/>
          </p15:clr>
        </p15:guide>
        <p15:guide id="21" orient="horz" pos="1275">
          <p15:clr>
            <a:srgbClr val="F26B43"/>
          </p15:clr>
        </p15:guide>
        <p15:guide id="22" orient="horz" pos="2137">
          <p15:clr>
            <a:srgbClr val="F26B43"/>
          </p15:clr>
        </p15:guide>
        <p15:guide id="23" orient="horz" pos="218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50.jpeg"/><Relationship Id="rId1" Type="http://schemas.openxmlformats.org/officeDocument/2006/relationships/slideLayout" Target="../slideLayouts/slideLayout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8.png"/><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9.png"/><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73FCBA-793A-384A-B126-277CFD6EB427}"/>
              </a:ext>
            </a:extLst>
          </p:cNvPr>
          <p:cNvSpPr>
            <a:spLocks noGrp="1"/>
          </p:cNvSpPr>
          <p:nvPr>
            <p:ph type="body" sz="quarter" idx="10"/>
          </p:nvPr>
        </p:nvSpPr>
        <p:spPr>
          <a:xfrm>
            <a:off x="1323975" y="3338513"/>
            <a:ext cx="8046056" cy="725487"/>
          </a:xfrm>
        </p:spPr>
        <p:txBody>
          <a:bodyPr/>
          <a:lstStyle/>
          <a:p>
            <a:r>
              <a:rPr lang="en-US" dirty="0"/>
              <a:t>Reading and note-making for exams</a:t>
            </a:r>
          </a:p>
        </p:txBody>
      </p:sp>
      <p:sp>
        <p:nvSpPr>
          <p:cNvPr id="3" name="Text Placeholder 2">
            <a:extLst>
              <a:ext uri="{FF2B5EF4-FFF2-40B4-BE49-F238E27FC236}">
                <a16:creationId xmlns:a16="http://schemas.microsoft.com/office/drawing/2014/main" id="{48D5D661-D1F0-5641-BFDB-0A082519EDB0}"/>
              </a:ext>
            </a:extLst>
          </p:cNvPr>
          <p:cNvSpPr>
            <a:spLocks noGrp="1"/>
          </p:cNvSpPr>
          <p:nvPr>
            <p:ph type="body" sz="quarter" idx="11"/>
          </p:nvPr>
        </p:nvSpPr>
        <p:spPr>
          <a:xfrm>
            <a:off x="1349375" y="4291620"/>
            <a:ext cx="6359525" cy="850900"/>
          </a:xfrm>
        </p:spPr>
        <p:txBody>
          <a:bodyPr anchor="t"/>
          <a:lstStyle/>
          <a:p>
            <a:endParaRPr lang="en-US" dirty="0">
              <a:latin typeface="Arial"/>
              <a:cs typeface="Arial"/>
            </a:endParaRPr>
          </a:p>
          <a:p>
            <a:endParaRPr lang="en-US" dirty="0"/>
          </a:p>
        </p:txBody>
      </p:sp>
    </p:spTree>
    <p:extLst>
      <p:ext uri="{BB962C8B-B14F-4D97-AF65-F5344CB8AC3E}">
        <p14:creationId xmlns:p14="http://schemas.microsoft.com/office/powerpoint/2010/main" val="4049729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0CD85C-30A5-4AAE-A11C-210D22518CB8}"/>
              </a:ext>
            </a:extLst>
          </p:cNvPr>
          <p:cNvSpPr>
            <a:spLocks noGrp="1"/>
          </p:cNvSpPr>
          <p:nvPr>
            <p:ph type="body" sz="quarter" idx="11"/>
          </p:nvPr>
        </p:nvSpPr>
        <p:spPr>
          <a:xfrm>
            <a:off x="1336675" y="519113"/>
            <a:ext cx="10704513" cy="877887"/>
          </a:xfrm>
        </p:spPr>
        <p:txBody>
          <a:bodyPr anchor="t"/>
          <a:lstStyle/>
          <a:p>
            <a:r>
              <a:rPr lang="en-US" dirty="0">
                <a:latin typeface="Arial"/>
                <a:cs typeface="Arial"/>
              </a:rPr>
              <a:t>Reading notes: an example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2890" y="1702711"/>
            <a:ext cx="5106215" cy="3746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151612" y="3088696"/>
            <a:ext cx="2996173" cy="1077218"/>
          </a:xfrm>
          <a:prstGeom prst="rect">
            <a:avLst/>
          </a:prstGeom>
          <a:noFill/>
        </p:spPr>
        <p:txBody>
          <a:bodyPr wrap="square" rtlCol="0">
            <a:spAutoFit/>
          </a:bodyPr>
          <a:lstStyle/>
          <a:p>
            <a:r>
              <a:rPr lang="en-GB" dirty="0">
                <a:solidFill>
                  <a:srgbClr val="17336F"/>
                </a:solidFill>
              </a:rPr>
              <a:t>Key points of author’s argument set out clearly in quotes and with initials</a:t>
            </a:r>
          </a:p>
        </p:txBody>
      </p:sp>
      <p:sp>
        <p:nvSpPr>
          <p:cNvPr id="20" name="TextBox 19"/>
          <p:cNvSpPr txBox="1"/>
          <p:nvPr/>
        </p:nvSpPr>
        <p:spPr>
          <a:xfrm>
            <a:off x="218302" y="3491709"/>
            <a:ext cx="2996173" cy="338554"/>
          </a:xfrm>
          <a:prstGeom prst="rect">
            <a:avLst/>
          </a:prstGeom>
          <a:noFill/>
        </p:spPr>
        <p:txBody>
          <a:bodyPr wrap="square" rtlCol="0">
            <a:spAutoFit/>
          </a:bodyPr>
          <a:lstStyle/>
          <a:p>
            <a:r>
              <a:rPr lang="en-GB" dirty="0">
                <a:solidFill>
                  <a:srgbClr val="17336F"/>
                </a:solidFill>
              </a:rPr>
              <a:t>Key facts recorded</a:t>
            </a:r>
          </a:p>
        </p:txBody>
      </p:sp>
      <p:sp>
        <p:nvSpPr>
          <p:cNvPr id="21" name="TextBox 20"/>
          <p:cNvSpPr txBox="1"/>
          <p:nvPr/>
        </p:nvSpPr>
        <p:spPr>
          <a:xfrm>
            <a:off x="218301" y="2095396"/>
            <a:ext cx="2996173" cy="830997"/>
          </a:xfrm>
          <a:prstGeom prst="rect">
            <a:avLst/>
          </a:prstGeom>
          <a:noFill/>
        </p:spPr>
        <p:txBody>
          <a:bodyPr wrap="square" rtlCol="0">
            <a:spAutoFit/>
          </a:bodyPr>
          <a:lstStyle/>
          <a:p>
            <a:r>
              <a:rPr lang="en-GB" dirty="0">
                <a:solidFill>
                  <a:srgbClr val="17336F"/>
                </a:solidFill>
              </a:rPr>
              <a:t>Page numbers allow you to go back and check references</a:t>
            </a:r>
          </a:p>
        </p:txBody>
      </p:sp>
      <p:sp>
        <p:nvSpPr>
          <p:cNvPr id="22" name="TextBox 21"/>
          <p:cNvSpPr txBox="1"/>
          <p:nvPr/>
        </p:nvSpPr>
        <p:spPr>
          <a:xfrm>
            <a:off x="9151613" y="4652820"/>
            <a:ext cx="2996173" cy="830997"/>
          </a:xfrm>
          <a:prstGeom prst="rect">
            <a:avLst/>
          </a:prstGeom>
          <a:noFill/>
        </p:spPr>
        <p:txBody>
          <a:bodyPr wrap="square" rtlCol="0">
            <a:spAutoFit/>
          </a:bodyPr>
          <a:lstStyle/>
          <a:p>
            <a:r>
              <a:rPr lang="en-GB" dirty="0">
                <a:solidFill>
                  <a:srgbClr val="17336F"/>
                </a:solidFill>
              </a:rPr>
              <a:t>Reader’s reflections are recorded in own voice</a:t>
            </a:r>
          </a:p>
        </p:txBody>
      </p:sp>
      <p:sp>
        <p:nvSpPr>
          <p:cNvPr id="27" name="TextBox 26"/>
          <p:cNvSpPr txBox="1"/>
          <p:nvPr/>
        </p:nvSpPr>
        <p:spPr>
          <a:xfrm>
            <a:off x="2920314" y="5482793"/>
            <a:ext cx="3233352" cy="584775"/>
          </a:xfrm>
          <a:prstGeom prst="rect">
            <a:avLst/>
          </a:prstGeom>
          <a:noFill/>
        </p:spPr>
        <p:txBody>
          <a:bodyPr wrap="square" rtlCol="0">
            <a:spAutoFit/>
          </a:bodyPr>
          <a:lstStyle/>
          <a:p>
            <a:r>
              <a:rPr lang="en-GB" dirty="0">
                <a:solidFill>
                  <a:srgbClr val="17336F"/>
                </a:solidFill>
              </a:rPr>
              <a:t>Notes connections to other concepts/readings</a:t>
            </a:r>
          </a:p>
        </p:txBody>
      </p:sp>
      <p:sp>
        <p:nvSpPr>
          <p:cNvPr id="28" name="TextBox 27"/>
          <p:cNvSpPr txBox="1"/>
          <p:nvPr/>
        </p:nvSpPr>
        <p:spPr>
          <a:xfrm>
            <a:off x="218302" y="4199027"/>
            <a:ext cx="2996173" cy="830997"/>
          </a:xfrm>
          <a:prstGeom prst="rect">
            <a:avLst/>
          </a:prstGeom>
          <a:noFill/>
        </p:spPr>
        <p:txBody>
          <a:bodyPr wrap="square" rtlCol="0">
            <a:spAutoFit/>
          </a:bodyPr>
          <a:lstStyle/>
          <a:p>
            <a:r>
              <a:rPr lang="en-GB" dirty="0">
                <a:solidFill>
                  <a:srgbClr val="17336F"/>
                </a:solidFill>
              </a:rPr>
              <a:t>Questions you need to follow up on flagged in different colour</a:t>
            </a:r>
          </a:p>
        </p:txBody>
      </p:sp>
      <p:sp>
        <p:nvSpPr>
          <p:cNvPr id="29" name="TextBox 28"/>
          <p:cNvSpPr txBox="1"/>
          <p:nvPr/>
        </p:nvSpPr>
        <p:spPr>
          <a:xfrm>
            <a:off x="8888003" y="1018178"/>
            <a:ext cx="2996173" cy="1077218"/>
          </a:xfrm>
          <a:prstGeom prst="rect">
            <a:avLst/>
          </a:prstGeom>
          <a:noFill/>
        </p:spPr>
        <p:txBody>
          <a:bodyPr wrap="square" rtlCol="0">
            <a:spAutoFit/>
          </a:bodyPr>
          <a:lstStyle/>
          <a:p>
            <a:r>
              <a:rPr lang="en-GB" dirty="0">
                <a:solidFill>
                  <a:srgbClr val="17336F"/>
                </a:solidFill>
              </a:rPr>
              <a:t>Heading with course/author info makes notes easier to organise</a:t>
            </a:r>
          </a:p>
        </p:txBody>
      </p:sp>
      <p:cxnSp>
        <p:nvCxnSpPr>
          <p:cNvPr id="7" name="Straight Connector 6"/>
          <p:cNvCxnSpPr/>
          <p:nvPr/>
        </p:nvCxnSpPr>
        <p:spPr>
          <a:xfrm>
            <a:off x="2825578" y="2510894"/>
            <a:ext cx="881449" cy="415499"/>
          </a:xfrm>
          <a:prstGeom prst="line">
            <a:avLst/>
          </a:prstGeom>
          <a:ln w="28575">
            <a:solidFill>
              <a:srgbClr val="17336F"/>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661442" y="3660564"/>
            <a:ext cx="2429542" cy="422"/>
          </a:xfrm>
          <a:prstGeom prst="line">
            <a:avLst/>
          </a:prstGeom>
          <a:ln w="28575">
            <a:solidFill>
              <a:srgbClr val="17336F"/>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138616" y="4294585"/>
            <a:ext cx="1540476" cy="0"/>
          </a:xfrm>
          <a:prstGeom prst="line">
            <a:avLst/>
          </a:prstGeom>
          <a:ln w="28575">
            <a:solidFill>
              <a:srgbClr val="17336F"/>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5123935" y="5131550"/>
            <a:ext cx="226541" cy="339398"/>
          </a:xfrm>
          <a:prstGeom prst="line">
            <a:avLst/>
          </a:prstGeom>
          <a:ln w="28575">
            <a:solidFill>
              <a:srgbClr val="17336F"/>
            </a:solidFill>
            <a:prstDash val="soli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352544" y="4782888"/>
            <a:ext cx="799070" cy="0"/>
          </a:xfrm>
          <a:prstGeom prst="line">
            <a:avLst/>
          </a:prstGeom>
          <a:ln w="28575">
            <a:solidFill>
              <a:srgbClr val="17336F"/>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8689669" y="3225525"/>
            <a:ext cx="461945" cy="1"/>
          </a:xfrm>
          <a:prstGeom prst="line">
            <a:avLst/>
          </a:prstGeom>
          <a:ln w="28575">
            <a:solidFill>
              <a:srgbClr val="17336F"/>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7578811" y="1220024"/>
            <a:ext cx="1309192" cy="1012430"/>
          </a:xfrm>
          <a:prstGeom prst="line">
            <a:avLst/>
          </a:prstGeom>
          <a:ln w="28575">
            <a:solidFill>
              <a:srgbClr val="17336F"/>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096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489075" y="1811294"/>
            <a:ext cx="6868211" cy="997809"/>
          </a:xfrm>
        </p:spPr>
        <p:txBody>
          <a:bodyPr/>
          <a:lstStyle/>
          <a:p>
            <a:r>
              <a:rPr lang="en-GB" dirty="0">
                <a:solidFill>
                  <a:srgbClr val="002060"/>
                </a:solidFill>
              </a:rPr>
              <a:t>Effective note-making can </a:t>
            </a:r>
            <a:r>
              <a:rPr lang="en-GB" b="1" dirty="0">
                <a:solidFill>
                  <a:srgbClr val="002060"/>
                </a:solidFill>
              </a:rPr>
              <a:t>reduce</a:t>
            </a:r>
            <a:r>
              <a:rPr lang="en-GB" dirty="0">
                <a:solidFill>
                  <a:srgbClr val="002060"/>
                </a:solidFill>
              </a:rPr>
              <a:t> the amount you have to read.</a:t>
            </a:r>
          </a:p>
        </p:txBody>
      </p:sp>
      <p:sp>
        <p:nvSpPr>
          <p:cNvPr id="3" name="Text Placeholder 2"/>
          <p:cNvSpPr>
            <a:spLocks noGrp="1"/>
          </p:cNvSpPr>
          <p:nvPr>
            <p:ph type="body" sz="quarter" idx="11"/>
          </p:nvPr>
        </p:nvSpPr>
        <p:spPr>
          <a:xfrm>
            <a:off x="1336675" y="519113"/>
            <a:ext cx="5475091" cy="877887"/>
          </a:xfrm>
        </p:spPr>
        <p:txBody>
          <a:bodyPr/>
          <a:lstStyle/>
          <a:p>
            <a:r>
              <a:rPr lang="en-GB" dirty="0"/>
              <a:t>Condense your notes</a:t>
            </a:r>
          </a:p>
        </p:txBody>
      </p:sp>
      <p:pic>
        <p:nvPicPr>
          <p:cNvPr id="1026" name="Picture 2" descr="https://www.internetstore.ch/media/image/product/127414/lg/p-herlitz-karteikarten-din-a5-blanko-weiss-~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9143" y="280085"/>
            <a:ext cx="2389917" cy="23899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28" name="Text Placeholder 1">
            <a:extLst>
              <a:ext uri="{FF2B5EF4-FFF2-40B4-BE49-F238E27FC236}">
                <a16:creationId xmlns:a16="http://schemas.microsoft.com/office/drawing/2014/main" id="{A161A4DA-0F37-63FD-A615-42EBA352BAE2}"/>
              </a:ext>
            </a:extLst>
          </p:cNvPr>
          <p:cNvGraphicFramePr/>
          <p:nvPr>
            <p:extLst>
              <p:ext uri="{D42A27DB-BD31-4B8C-83A1-F6EECF244321}">
                <p14:modId xmlns:p14="http://schemas.microsoft.com/office/powerpoint/2010/main" val="1572345383"/>
              </p:ext>
            </p:extLst>
          </p:nvPr>
        </p:nvGraphicFramePr>
        <p:xfrm>
          <a:off x="1506537" y="2867711"/>
          <a:ext cx="9227366" cy="2536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5893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8441F1-9790-41D6-A550-976E3295806D}"/>
              </a:ext>
            </a:extLst>
          </p:cNvPr>
          <p:cNvSpPr>
            <a:spLocks noGrp="1"/>
          </p:cNvSpPr>
          <p:nvPr>
            <p:ph type="body" sz="quarter" idx="12"/>
          </p:nvPr>
        </p:nvSpPr>
        <p:spPr>
          <a:xfrm>
            <a:off x="1336675" y="1712191"/>
            <a:ext cx="9367839" cy="3517175"/>
          </a:xfrm>
        </p:spPr>
        <p:txBody>
          <a:bodyPr anchor="t"/>
          <a:lstStyle/>
          <a:p>
            <a:endParaRPr lang="en-US" dirty="0">
              <a:latin typeface="Arial"/>
              <a:cs typeface="Arial"/>
            </a:endParaRPr>
          </a:p>
          <a:p>
            <a:r>
              <a:rPr lang="en-US" dirty="0">
                <a:solidFill>
                  <a:srgbClr val="002060"/>
                </a:solidFill>
                <a:latin typeface="Arial"/>
                <a:cs typeface="Arial"/>
              </a:rPr>
              <a:t>To find more resources, access workshops and one-to-one support, visit: </a:t>
            </a:r>
            <a:r>
              <a:rPr lang="en-US" u="sng" dirty="0">
                <a:solidFill>
                  <a:srgbClr val="002060"/>
                </a:solidFill>
                <a:latin typeface="Arial"/>
                <a:cs typeface="Arial"/>
              </a:rPr>
              <a:t>http://qmul.ac.uk/library/academic-skills</a:t>
            </a:r>
          </a:p>
        </p:txBody>
      </p:sp>
      <p:sp>
        <p:nvSpPr>
          <p:cNvPr id="3" name="Text Placeholder 2">
            <a:extLst>
              <a:ext uri="{FF2B5EF4-FFF2-40B4-BE49-F238E27FC236}">
                <a16:creationId xmlns:a16="http://schemas.microsoft.com/office/drawing/2014/main" id="{63478AFC-7A58-46D5-980B-8C76E0BAFA80}"/>
              </a:ext>
            </a:extLst>
          </p:cNvPr>
          <p:cNvSpPr>
            <a:spLocks noGrp="1"/>
          </p:cNvSpPr>
          <p:nvPr>
            <p:ph type="body" sz="quarter" idx="11"/>
          </p:nvPr>
        </p:nvSpPr>
        <p:spPr>
          <a:xfrm>
            <a:off x="587259" y="418446"/>
            <a:ext cx="10554423" cy="877887"/>
          </a:xfrm>
        </p:spPr>
        <p:txBody>
          <a:bodyPr anchor="t"/>
          <a:lstStyle/>
          <a:p>
            <a:r>
              <a:rPr lang="en-GB" sz="4267">
                <a:latin typeface="+mj-lt"/>
              </a:rPr>
              <a:t>More tips: </a:t>
            </a:r>
            <a:endParaRPr lang="en-US" dirty="0">
              <a:latin typeface="+mj-lt"/>
            </a:endParaRPr>
          </a:p>
        </p:txBody>
      </p:sp>
    </p:spTree>
    <p:extLst>
      <p:ext uri="{BB962C8B-B14F-4D97-AF65-F5344CB8AC3E}">
        <p14:creationId xmlns:p14="http://schemas.microsoft.com/office/powerpoint/2010/main" val="1793868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854AB-2AA7-23CE-EA38-F8598A81E9D4}"/>
              </a:ext>
            </a:extLst>
          </p:cNvPr>
          <p:cNvSpPr>
            <a:spLocks noGrp="1"/>
          </p:cNvSpPr>
          <p:nvPr>
            <p:ph type="title" idx="4294967295"/>
          </p:nvPr>
        </p:nvSpPr>
        <p:spPr>
          <a:xfrm>
            <a:off x="838200" y="-1325033"/>
            <a:ext cx="10515600" cy="1325033"/>
          </a:xfrm>
          <a:prstGeom prst="rect">
            <a:avLst/>
          </a:prstGeom>
        </p:spPr>
        <p:txBody>
          <a:bodyPr anchor="b"/>
          <a:lstStyle/>
          <a:p>
            <a:r>
              <a:rPr lang="en-US" dirty="0"/>
              <a:t>End slide</a:t>
            </a:r>
          </a:p>
        </p:txBody>
      </p:sp>
    </p:spTree>
    <p:extLst>
      <p:ext uri="{BB962C8B-B14F-4D97-AF65-F5344CB8AC3E}">
        <p14:creationId xmlns:p14="http://schemas.microsoft.com/office/powerpoint/2010/main" val="3080253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0DF8B-3DD9-4332-A4DB-8E71DBC3F064}"/>
              </a:ext>
            </a:extLst>
          </p:cNvPr>
          <p:cNvSpPr>
            <a:spLocks noGrp="1"/>
          </p:cNvSpPr>
          <p:nvPr>
            <p:ph type="body" sz="quarter" idx="11"/>
          </p:nvPr>
        </p:nvSpPr>
        <p:spPr/>
        <p:txBody>
          <a:bodyPr anchor="t"/>
          <a:lstStyle/>
          <a:p>
            <a:r>
              <a:rPr lang="en-US" dirty="0">
                <a:latin typeface="Arial"/>
                <a:cs typeface="Arial"/>
              </a:rPr>
              <a:t>Learning Outcomes</a:t>
            </a:r>
            <a:endParaRPr lang="en-US" dirty="0"/>
          </a:p>
        </p:txBody>
      </p:sp>
      <p:graphicFrame>
        <p:nvGraphicFramePr>
          <p:cNvPr id="5" name="Text Placeholder 1">
            <a:extLst>
              <a:ext uri="{FF2B5EF4-FFF2-40B4-BE49-F238E27FC236}">
                <a16:creationId xmlns:a16="http://schemas.microsoft.com/office/drawing/2014/main" id="{1E5C7082-E543-D89F-8760-516E7FC33E41}"/>
              </a:ext>
            </a:extLst>
          </p:cNvPr>
          <p:cNvGraphicFramePr/>
          <p:nvPr/>
        </p:nvGraphicFramePr>
        <p:xfrm>
          <a:off x="1336675" y="2140656"/>
          <a:ext cx="9367838" cy="2345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2555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A29654-2FCF-4607-8097-BF5495C5939F}"/>
              </a:ext>
            </a:extLst>
          </p:cNvPr>
          <p:cNvSpPr>
            <a:spLocks noGrp="1"/>
          </p:cNvSpPr>
          <p:nvPr>
            <p:ph type="body" sz="quarter" idx="11"/>
          </p:nvPr>
        </p:nvSpPr>
        <p:spPr>
          <a:xfrm>
            <a:off x="1336675" y="519113"/>
            <a:ext cx="9145876" cy="877887"/>
          </a:xfrm>
        </p:spPr>
        <p:txBody>
          <a:bodyPr anchor="t"/>
          <a:lstStyle/>
          <a:p>
            <a:r>
              <a:rPr lang="en-US" dirty="0">
                <a:latin typeface="Arial"/>
                <a:cs typeface="Arial"/>
              </a:rPr>
              <a:t>What is useful to read?</a:t>
            </a:r>
            <a:endParaRPr lang="en-US" i="1" dirty="0"/>
          </a:p>
        </p:txBody>
      </p:sp>
      <p:graphicFrame>
        <p:nvGraphicFramePr>
          <p:cNvPr id="7" name="Text Placeholder 1">
            <a:extLst>
              <a:ext uri="{FF2B5EF4-FFF2-40B4-BE49-F238E27FC236}">
                <a16:creationId xmlns:a16="http://schemas.microsoft.com/office/drawing/2014/main" id="{16941C9D-F7F8-F546-D3E8-17A56C088461}"/>
              </a:ext>
            </a:extLst>
          </p:cNvPr>
          <p:cNvGraphicFramePr/>
          <p:nvPr/>
        </p:nvGraphicFramePr>
        <p:xfrm>
          <a:off x="1412081" y="1488823"/>
          <a:ext cx="9367838" cy="3996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7292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dirty="0"/>
              <a:t>What is less useful to read?</a:t>
            </a:r>
          </a:p>
        </p:txBody>
      </p:sp>
      <p:graphicFrame>
        <p:nvGraphicFramePr>
          <p:cNvPr id="5" name="Text Placeholder 1">
            <a:extLst>
              <a:ext uri="{FF2B5EF4-FFF2-40B4-BE49-F238E27FC236}">
                <a16:creationId xmlns:a16="http://schemas.microsoft.com/office/drawing/2014/main" id="{80E992FC-DFCA-598B-2A99-D895CE1ACABA}"/>
              </a:ext>
            </a:extLst>
          </p:cNvPr>
          <p:cNvGraphicFramePr/>
          <p:nvPr>
            <p:extLst>
              <p:ext uri="{D42A27DB-BD31-4B8C-83A1-F6EECF244321}">
                <p14:modId xmlns:p14="http://schemas.microsoft.com/office/powerpoint/2010/main" val="996952966"/>
              </p:ext>
            </p:extLst>
          </p:nvPr>
        </p:nvGraphicFramePr>
        <p:xfrm>
          <a:off x="1336675" y="1943099"/>
          <a:ext cx="9367838" cy="3691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8120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67568" y="989089"/>
            <a:ext cx="5552902" cy="2080208"/>
          </a:xfrm>
          <a:solidFill>
            <a:schemeClr val="accent1">
              <a:lumMod val="20000"/>
              <a:lumOff val="80000"/>
            </a:schemeClr>
          </a:solidFill>
        </p:spPr>
        <p:txBody>
          <a:bodyPr/>
          <a:lstStyle/>
          <a:p>
            <a:r>
              <a:rPr lang="en-GB" dirty="0">
                <a:solidFill>
                  <a:srgbClr val="002060"/>
                </a:solidFill>
              </a:rPr>
              <a:t>Of course, the more you’re able to read for your exams, the better.</a:t>
            </a:r>
          </a:p>
          <a:p>
            <a:r>
              <a:rPr lang="en-GB" dirty="0">
                <a:solidFill>
                  <a:srgbClr val="002060"/>
                </a:solidFill>
              </a:rPr>
              <a:t>But you only have a limited amount of time to revise for each exam. So...</a:t>
            </a:r>
          </a:p>
        </p:txBody>
      </p:sp>
      <p:grpSp>
        <p:nvGrpSpPr>
          <p:cNvPr id="4" name="Group 3"/>
          <p:cNvGrpSpPr/>
          <p:nvPr/>
        </p:nvGrpSpPr>
        <p:grpSpPr>
          <a:xfrm>
            <a:off x="7352197" y="860378"/>
            <a:ext cx="3554724" cy="2394123"/>
            <a:chOff x="6330136" y="2318166"/>
            <a:chExt cx="4890848" cy="349412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0136" y="3853635"/>
              <a:ext cx="4774470" cy="1958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39612">
              <a:off x="6475741" y="3252308"/>
              <a:ext cx="1472724" cy="1202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2335" y="2318166"/>
              <a:ext cx="1828649" cy="155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Text Placeholder 1"/>
          <p:cNvSpPr txBox="1">
            <a:spLocks/>
          </p:cNvSpPr>
          <p:nvPr/>
        </p:nvSpPr>
        <p:spPr>
          <a:xfrm>
            <a:off x="4206427" y="3691035"/>
            <a:ext cx="7431580" cy="2177876"/>
          </a:xfrm>
          <a:prstGeom prst="rect">
            <a:avLst/>
          </a:prstGeom>
          <a:solidFill>
            <a:schemeClr val="accent1">
              <a:lumMod val="20000"/>
              <a:lumOff val="80000"/>
            </a:schemeClr>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000000"/>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itchFamily="34" charset="0"/>
              <a:buChar char="•"/>
            </a:pPr>
            <a:r>
              <a:rPr lang="en-GB" dirty="0">
                <a:solidFill>
                  <a:srgbClr val="002060"/>
                </a:solidFill>
              </a:rPr>
              <a:t>Plan your time.</a:t>
            </a:r>
          </a:p>
          <a:p>
            <a:pPr marL="457200" indent="-457200">
              <a:buFont typeface="Arial" pitchFamily="34" charset="0"/>
              <a:buChar char="•"/>
            </a:pPr>
            <a:r>
              <a:rPr lang="en-GB" dirty="0">
                <a:solidFill>
                  <a:srgbClr val="002060"/>
                </a:solidFill>
              </a:rPr>
              <a:t>Be selective </a:t>
            </a:r>
            <a:r>
              <a:rPr lang="en-GB" b="0" dirty="0">
                <a:solidFill>
                  <a:srgbClr val="002060"/>
                </a:solidFill>
              </a:rPr>
              <a:t>in what you read.</a:t>
            </a:r>
          </a:p>
          <a:p>
            <a:pPr marL="457200" indent="-457200">
              <a:buFont typeface="Arial" pitchFamily="34" charset="0"/>
              <a:buChar char="•"/>
            </a:pPr>
            <a:r>
              <a:rPr lang="en-GB" b="0" dirty="0">
                <a:solidFill>
                  <a:srgbClr val="002060"/>
                </a:solidFill>
              </a:rPr>
              <a:t>Focus on the </a:t>
            </a:r>
            <a:r>
              <a:rPr lang="en-GB" dirty="0">
                <a:solidFill>
                  <a:srgbClr val="002060"/>
                </a:solidFill>
              </a:rPr>
              <a:t>quality </a:t>
            </a:r>
            <a:r>
              <a:rPr lang="en-GB" b="0" dirty="0">
                <a:solidFill>
                  <a:srgbClr val="002060"/>
                </a:solidFill>
              </a:rPr>
              <a:t>rather than </a:t>
            </a:r>
            <a:r>
              <a:rPr lang="en-GB" dirty="0">
                <a:solidFill>
                  <a:srgbClr val="002060"/>
                </a:solidFill>
              </a:rPr>
              <a:t>quantity.</a:t>
            </a:r>
          </a:p>
          <a:p>
            <a:pPr marL="457200" indent="-457200">
              <a:buFont typeface="Arial" pitchFamily="34" charset="0"/>
              <a:buChar char="•"/>
            </a:pPr>
            <a:r>
              <a:rPr lang="en-GB" b="0" dirty="0">
                <a:solidFill>
                  <a:srgbClr val="002060"/>
                </a:solidFill>
              </a:rPr>
              <a:t>Make sure you’re </a:t>
            </a:r>
            <a:r>
              <a:rPr lang="en-GB" dirty="0">
                <a:solidFill>
                  <a:srgbClr val="002060"/>
                </a:solidFill>
              </a:rPr>
              <a:t>making effective notes.</a:t>
            </a:r>
          </a:p>
          <a:p>
            <a:pPr marL="457200" indent="-457200">
              <a:buFont typeface="Arial" pitchFamily="34" charset="0"/>
              <a:buChar char="•"/>
            </a:pPr>
            <a:endParaRPr lang="en-GB" dirty="0"/>
          </a:p>
        </p:txBody>
      </p:sp>
      <p:sp>
        <p:nvSpPr>
          <p:cNvPr id="16" name="Text Placeholder 2"/>
          <p:cNvSpPr>
            <a:spLocks noGrp="1"/>
          </p:cNvSpPr>
          <p:nvPr>
            <p:ph type="body" sz="quarter" idx="11"/>
          </p:nvPr>
        </p:nvSpPr>
        <p:spPr>
          <a:xfrm>
            <a:off x="792144" y="208870"/>
            <a:ext cx="4608513" cy="877887"/>
          </a:xfrm>
        </p:spPr>
        <p:txBody>
          <a:bodyPr/>
          <a:lstStyle/>
          <a:p>
            <a:r>
              <a:rPr lang="en-GB" dirty="0"/>
              <a:t>Be selective</a:t>
            </a:r>
          </a:p>
        </p:txBody>
      </p:sp>
    </p:spTree>
    <p:extLst>
      <p:ext uri="{BB962C8B-B14F-4D97-AF65-F5344CB8AC3E}">
        <p14:creationId xmlns:p14="http://schemas.microsoft.com/office/powerpoint/2010/main" val="2565478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336675" y="519113"/>
            <a:ext cx="7375063" cy="877887"/>
          </a:xfrm>
        </p:spPr>
        <p:txBody>
          <a:bodyPr/>
          <a:lstStyle/>
          <a:p>
            <a:r>
              <a:rPr lang="en-GB" dirty="0"/>
              <a:t>Tips: Making notes as you read</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65712" y="1234486"/>
            <a:ext cx="4033006" cy="3725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29" name="Text Placeholder 1">
            <a:extLst>
              <a:ext uri="{FF2B5EF4-FFF2-40B4-BE49-F238E27FC236}">
                <a16:creationId xmlns:a16="http://schemas.microsoft.com/office/drawing/2014/main" id="{12243A40-E889-D9B7-80A7-83D8621DFFFF}"/>
              </a:ext>
            </a:extLst>
          </p:cNvPr>
          <p:cNvGraphicFramePr/>
          <p:nvPr/>
        </p:nvGraphicFramePr>
        <p:xfrm>
          <a:off x="726511" y="1651224"/>
          <a:ext cx="6864262" cy="39522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5115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336675" y="519113"/>
            <a:ext cx="7375063" cy="877887"/>
          </a:xfrm>
        </p:spPr>
        <p:txBody>
          <a:bodyPr/>
          <a:lstStyle/>
          <a:p>
            <a:r>
              <a:rPr lang="en-GB" dirty="0"/>
              <a:t>Tips: Making notes as you read</a:t>
            </a:r>
          </a:p>
        </p:txBody>
      </p:sp>
      <p:pic>
        <p:nvPicPr>
          <p:cNvPr id="2050" name="Picture 2" descr="A drawing of a person's hand&#10;&#10;Description automatically generat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620" y="1553315"/>
            <a:ext cx="3713994" cy="3632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052" name="Text Placeholder 1">
            <a:extLst>
              <a:ext uri="{FF2B5EF4-FFF2-40B4-BE49-F238E27FC236}">
                <a16:creationId xmlns:a16="http://schemas.microsoft.com/office/drawing/2014/main" id="{864315E0-88C8-7E07-70F0-282C275C1918}"/>
              </a:ext>
            </a:extLst>
          </p:cNvPr>
          <p:cNvGraphicFramePr/>
          <p:nvPr>
            <p:extLst>
              <p:ext uri="{D42A27DB-BD31-4B8C-83A1-F6EECF244321}">
                <p14:modId xmlns:p14="http://schemas.microsoft.com/office/powerpoint/2010/main" val="254130071"/>
              </p:ext>
            </p:extLst>
          </p:nvPr>
        </p:nvGraphicFramePr>
        <p:xfrm>
          <a:off x="4634630" y="1377951"/>
          <a:ext cx="7002050" cy="442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5574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336675" y="519113"/>
            <a:ext cx="5838482" cy="877887"/>
          </a:xfrm>
        </p:spPr>
        <p:txBody>
          <a:bodyPr/>
          <a:lstStyle/>
          <a:p>
            <a:r>
              <a:rPr lang="en-GB" dirty="0"/>
              <a:t>Why we make notes</a:t>
            </a:r>
          </a:p>
        </p:txBody>
      </p:sp>
      <p:graphicFrame>
        <p:nvGraphicFramePr>
          <p:cNvPr id="5" name="Text Placeholder 1">
            <a:extLst>
              <a:ext uri="{FF2B5EF4-FFF2-40B4-BE49-F238E27FC236}">
                <a16:creationId xmlns:a16="http://schemas.microsoft.com/office/drawing/2014/main" id="{5CAACEC0-3492-848B-AD20-094D7368B019}"/>
              </a:ext>
            </a:extLst>
          </p:cNvPr>
          <p:cNvGraphicFramePr/>
          <p:nvPr/>
        </p:nvGraphicFramePr>
        <p:xfrm>
          <a:off x="1336675" y="1745391"/>
          <a:ext cx="8884564" cy="4154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0167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A29654-2FCF-4607-8097-BF5495C5939F}"/>
              </a:ext>
            </a:extLst>
          </p:cNvPr>
          <p:cNvSpPr>
            <a:spLocks noGrp="1"/>
          </p:cNvSpPr>
          <p:nvPr>
            <p:ph type="body" sz="quarter" idx="11"/>
          </p:nvPr>
        </p:nvSpPr>
        <p:spPr>
          <a:xfrm>
            <a:off x="1336675" y="519113"/>
            <a:ext cx="9145876" cy="877887"/>
          </a:xfrm>
        </p:spPr>
        <p:txBody>
          <a:bodyPr anchor="t"/>
          <a:lstStyle/>
          <a:p>
            <a:r>
              <a:rPr lang="en-US" dirty="0">
                <a:latin typeface="Arial"/>
                <a:cs typeface="Arial"/>
              </a:rPr>
              <a:t>Note-</a:t>
            </a:r>
            <a:r>
              <a:rPr lang="en-US" i="1" dirty="0">
                <a:latin typeface="Arial"/>
                <a:cs typeface="Arial"/>
              </a:rPr>
              <a:t>making</a:t>
            </a:r>
            <a:r>
              <a:rPr lang="en-US" dirty="0">
                <a:latin typeface="Arial"/>
                <a:cs typeface="Arial"/>
              </a:rPr>
              <a:t>, not </a:t>
            </a:r>
            <a:r>
              <a:rPr lang="en-US" i="1" dirty="0">
                <a:latin typeface="Arial"/>
                <a:cs typeface="Arial"/>
              </a:rPr>
              <a:t>note-taking</a:t>
            </a:r>
            <a:endParaRPr lang="en-US" i="1" dirty="0"/>
          </a:p>
        </p:txBody>
      </p:sp>
      <p:graphicFrame>
        <p:nvGraphicFramePr>
          <p:cNvPr id="5" name="Text Placeholder 1">
            <a:extLst>
              <a:ext uri="{FF2B5EF4-FFF2-40B4-BE49-F238E27FC236}">
                <a16:creationId xmlns:a16="http://schemas.microsoft.com/office/drawing/2014/main" id="{16DDDAEC-BC27-E38D-A1D0-747A73021FB2}"/>
              </a:ext>
            </a:extLst>
          </p:cNvPr>
          <p:cNvGraphicFramePr/>
          <p:nvPr/>
        </p:nvGraphicFramePr>
        <p:xfrm>
          <a:off x="1353151" y="1562793"/>
          <a:ext cx="9367838" cy="3989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4402708"/>
      </p:ext>
    </p:extLst>
  </p:cSld>
  <p:clrMapOvr>
    <a:masterClrMapping/>
  </p:clrMapOvr>
</p:sld>
</file>

<file path=ppt/theme/theme1.xml><?xml version="1.0" encoding="utf-8"?>
<a:theme xmlns:a="http://schemas.openxmlformats.org/drawingml/2006/main" name="Office Theme">
  <a:themeElements>
    <a:clrScheme name="QMUL colour palette">
      <a:dk1>
        <a:srgbClr val="253967"/>
      </a:dk1>
      <a:lt1>
        <a:srgbClr val="FFFFFF"/>
      </a:lt1>
      <a:dk2>
        <a:srgbClr val="32706A"/>
      </a:dk2>
      <a:lt2>
        <a:srgbClr val="C5A539"/>
      </a:lt2>
      <a:accent1>
        <a:srgbClr val="C2632C"/>
      </a:accent1>
      <a:accent2>
        <a:srgbClr val="6F2A6E"/>
      </a:accent2>
      <a:accent3>
        <a:srgbClr val="AD2D27"/>
      </a:accent3>
      <a:accent4>
        <a:srgbClr val="3B768E"/>
      </a:accent4>
      <a:accent5>
        <a:srgbClr val="F08E34"/>
      </a:accent5>
      <a:accent6>
        <a:srgbClr val="459CDD"/>
      </a:accent6>
      <a:hlink>
        <a:srgbClr val="5BB5C3"/>
      </a:hlink>
      <a:folHlink>
        <a:srgbClr val="FDEC4F"/>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1113</TotalTime>
  <Words>683</Words>
  <Application>Microsoft Office PowerPoint</Application>
  <PresentationFormat>Widescreen</PresentationFormat>
  <Paragraphs>62</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Source Sans Pro</vt:lpstr>
      <vt:lpstr>Trade Gothic LT Std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Kristian Hibberd</dc:creator>
  <cp:lastModifiedBy>Rosella DAlesio</cp:lastModifiedBy>
  <cp:revision>48</cp:revision>
  <dcterms:modified xsi:type="dcterms:W3CDTF">2023-08-11T15:02:24Z</dcterms:modified>
</cp:coreProperties>
</file>