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44"/>
  </p:notesMasterIdLst>
  <p:handoutMasterIdLst>
    <p:handoutMasterId r:id="rId45"/>
  </p:handoutMasterIdLst>
  <p:sldIdLst>
    <p:sldId id="282" r:id="rId2"/>
    <p:sldId id="321" r:id="rId3"/>
    <p:sldId id="331" r:id="rId4"/>
    <p:sldId id="326" r:id="rId5"/>
    <p:sldId id="330" r:id="rId6"/>
    <p:sldId id="324" r:id="rId7"/>
    <p:sldId id="329" r:id="rId8"/>
    <p:sldId id="322" r:id="rId9"/>
    <p:sldId id="325" r:id="rId10"/>
    <p:sldId id="327" r:id="rId11"/>
    <p:sldId id="328" r:id="rId12"/>
    <p:sldId id="323" r:id="rId13"/>
    <p:sldId id="332" r:id="rId14"/>
    <p:sldId id="334" r:id="rId15"/>
    <p:sldId id="335" r:id="rId16"/>
    <p:sldId id="336" r:id="rId17"/>
    <p:sldId id="337" r:id="rId18"/>
    <p:sldId id="338" r:id="rId19"/>
    <p:sldId id="353" r:id="rId20"/>
    <p:sldId id="339" r:id="rId21"/>
    <p:sldId id="355" r:id="rId22"/>
    <p:sldId id="356" r:id="rId23"/>
    <p:sldId id="357" r:id="rId24"/>
    <p:sldId id="358" r:id="rId25"/>
    <p:sldId id="359" r:id="rId26"/>
    <p:sldId id="341" r:id="rId27"/>
    <p:sldId id="360" r:id="rId28"/>
    <p:sldId id="361" r:id="rId29"/>
    <p:sldId id="342" r:id="rId30"/>
    <p:sldId id="343" r:id="rId31"/>
    <p:sldId id="362" r:id="rId32"/>
    <p:sldId id="363" r:id="rId33"/>
    <p:sldId id="364" r:id="rId34"/>
    <p:sldId id="346" r:id="rId35"/>
    <p:sldId id="278" r:id="rId36"/>
    <p:sldId id="351" r:id="rId37"/>
    <p:sldId id="352" r:id="rId38"/>
    <p:sldId id="347" r:id="rId39"/>
    <p:sldId id="348" r:id="rId40"/>
    <p:sldId id="349" r:id="rId41"/>
    <p:sldId id="366" r:id="rId42"/>
    <p:sldId id="294" r:id="rId4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7336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D50759-57FA-467A-8D60-BF4CC50A3728}" v="32" dt="2023-08-11T15:13:26.37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3"/>
  </p:normalViewPr>
  <p:slideViewPr>
    <p:cSldViewPr snapToGrid="0" snapToObjects="1">
      <p:cViewPr varScale="1">
        <p:scale>
          <a:sx n="62" d="100"/>
          <a:sy n="62" d="100"/>
        </p:scale>
        <p:origin x="804" y="56"/>
      </p:cViewPr>
      <p:guideLst>
        <p:guide orient="horz" pos="2137"/>
        <p:guide pos="384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1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19.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4.svg"/><Relationship Id="rId4" Type="http://schemas.openxmlformats.org/officeDocument/2006/relationships/image" Target="../media/image39.svg"/><Relationship Id="rId9" Type="http://schemas.openxmlformats.org/officeDocument/2006/relationships/image" Target="../media/image31.png"/></Relationships>
</file>

<file path=ppt/diagrams/_rels/data12.xml.rels><?xml version="1.0" encoding="UTF-8" standalone="yes"?>
<Relationships xmlns="http://schemas.openxmlformats.org/package/2006/relationships"><Relationship Id="rId8" Type="http://schemas.openxmlformats.org/officeDocument/2006/relationships/hyperlink" Target="https://youtu.be/mNBmG24djoY" TargetMode="External"/><Relationship Id="rId13" Type="http://schemas.openxmlformats.org/officeDocument/2006/relationships/image" Target="../media/image57.png"/><Relationship Id="rId3" Type="http://schemas.openxmlformats.org/officeDocument/2006/relationships/hyperlink" Target="https://getcoldturkey.com/" TargetMode="External"/><Relationship Id="rId7" Type="http://schemas.openxmlformats.org/officeDocument/2006/relationships/hyperlink" Target="https://pomotodo.com/" TargetMode="External"/><Relationship Id="rId12" Type="http://schemas.openxmlformats.org/officeDocument/2006/relationships/image" Target="../media/image56.svg"/><Relationship Id="rId2" Type="http://schemas.openxmlformats.org/officeDocument/2006/relationships/hyperlink" Target="https://youtu.be/tqjH5HoutKY" TargetMode="External"/><Relationship Id="rId16" Type="http://schemas.openxmlformats.org/officeDocument/2006/relationships/image" Target="../media/image16.svg"/><Relationship Id="rId1" Type="http://schemas.openxmlformats.org/officeDocument/2006/relationships/hyperlink" Target="https://www.forestapp.cc/" TargetMode="External"/><Relationship Id="rId6" Type="http://schemas.openxmlformats.org/officeDocument/2006/relationships/hyperlink" Target="https://youtu.be/RgBG7HBB8R0" TargetMode="External"/><Relationship Id="rId11" Type="http://schemas.openxmlformats.org/officeDocument/2006/relationships/image" Target="../media/image55.png"/><Relationship Id="rId5" Type="http://schemas.openxmlformats.org/officeDocument/2006/relationships/hyperlink" Target="https://www.hold.app/" TargetMode="External"/><Relationship Id="rId15" Type="http://schemas.openxmlformats.org/officeDocument/2006/relationships/image" Target="../media/image15.png"/><Relationship Id="rId10" Type="http://schemas.openxmlformats.org/officeDocument/2006/relationships/image" Target="../media/image54.svg"/><Relationship Id="rId4" Type="http://schemas.openxmlformats.org/officeDocument/2006/relationships/hyperlink" Target="https://youtu.be/Coa7OYUvll0" TargetMode="External"/><Relationship Id="rId9" Type="http://schemas.openxmlformats.org/officeDocument/2006/relationships/image" Target="../media/image53.png"/><Relationship Id="rId14" Type="http://schemas.openxmlformats.org/officeDocument/2006/relationships/image" Target="../media/image58.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19.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4.svg"/><Relationship Id="rId4" Type="http://schemas.openxmlformats.org/officeDocument/2006/relationships/image" Target="../media/image39.svg"/><Relationship Id="rId9" Type="http://schemas.openxmlformats.org/officeDocument/2006/relationships/image" Target="../media/image31.png"/></Relationships>
</file>

<file path=ppt/diagrams/_rels/drawing12.xml.rels><?xml version="1.0" encoding="UTF-8" standalone="yes"?>
<Relationships xmlns="http://schemas.openxmlformats.org/package/2006/relationships"><Relationship Id="rId8" Type="http://schemas.openxmlformats.org/officeDocument/2006/relationships/hyperlink" Target="https://youtu.be/Coa7OYUvll0" TargetMode="External"/><Relationship Id="rId13" Type="http://schemas.openxmlformats.org/officeDocument/2006/relationships/image" Target="../media/image15.png"/><Relationship Id="rId3" Type="http://schemas.openxmlformats.org/officeDocument/2006/relationships/hyperlink" Target="https://www.forestapp.cc/" TargetMode="External"/><Relationship Id="rId7" Type="http://schemas.openxmlformats.org/officeDocument/2006/relationships/hyperlink" Target="https://getcoldturkey.com/" TargetMode="External"/><Relationship Id="rId12" Type="http://schemas.openxmlformats.org/officeDocument/2006/relationships/hyperlink" Target="https://youtu.be/RgBG7HBB8R0" TargetMode="External"/><Relationship Id="rId2" Type="http://schemas.openxmlformats.org/officeDocument/2006/relationships/image" Target="../media/image54.svg"/><Relationship Id="rId16" Type="http://schemas.openxmlformats.org/officeDocument/2006/relationships/hyperlink" Target="https://youtu.be/mNBmG24djoY" TargetMode="External"/><Relationship Id="rId1" Type="http://schemas.openxmlformats.org/officeDocument/2006/relationships/image" Target="../media/image53.png"/><Relationship Id="rId6" Type="http://schemas.openxmlformats.org/officeDocument/2006/relationships/image" Target="../media/image56.svg"/><Relationship Id="rId11" Type="http://schemas.openxmlformats.org/officeDocument/2006/relationships/hyperlink" Target="https://www.hold.app/" TargetMode="External"/><Relationship Id="rId5" Type="http://schemas.openxmlformats.org/officeDocument/2006/relationships/image" Target="../media/image55.png"/><Relationship Id="rId15" Type="http://schemas.openxmlformats.org/officeDocument/2006/relationships/hyperlink" Target="https://pomotodo.com/" TargetMode="External"/><Relationship Id="rId10" Type="http://schemas.openxmlformats.org/officeDocument/2006/relationships/image" Target="../media/image58.svg"/><Relationship Id="rId4" Type="http://schemas.openxmlformats.org/officeDocument/2006/relationships/hyperlink" Target="https://youtu.be/tqjH5HoutKY" TargetMode="External"/><Relationship Id="rId9" Type="http://schemas.openxmlformats.org/officeDocument/2006/relationships/image" Target="../media/image57.png"/><Relationship Id="rId1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7FAEE9-2972-43DB-9F4A-E17AD75369F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1EBA18E-1566-400E-AA44-EC5C11FFBFB5}">
      <dgm:prSet/>
      <dgm:spPr/>
      <dgm:t>
        <a:bodyPr/>
        <a:lstStyle/>
        <a:p>
          <a:pPr>
            <a:lnSpc>
              <a:spcPct val="100000"/>
            </a:lnSpc>
          </a:pPr>
          <a:r>
            <a:rPr lang="en-US" dirty="0"/>
            <a:t>Study planning</a:t>
          </a:r>
        </a:p>
      </dgm:t>
    </dgm:pt>
    <dgm:pt modelId="{C9AD1E91-80B0-41E0-B70B-B9B6D53D4CD9}" type="parTrans" cxnId="{4BBB3B80-94D7-42BC-8779-D8BF25F37A06}">
      <dgm:prSet/>
      <dgm:spPr/>
      <dgm:t>
        <a:bodyPr/>
        <a:lstStyle/>
        <a:p>
          <a:endParaRPr lang="en-US"/>
        </a:p>
      </dgm:t>
    </dgm:pt>
    <dgm:pt modelId="{EC921144-420A-4334-A105-AB9486BCA24A}" type="sibTrans" cxnId="{4BBB3B80-94D7-42BC-8779-D8BF25F37A06}">
      <dgm:prSet/>
      <dgm:spPr/>
      <dgm:t>
        <a:bodyPr/>
        <a:lstStyle/>
        <a:p>
          <a:endParaRPr lang="en-US"/>
        </a:p>
      </dgm:t>
    </dgm:pt>
    <dgm:pt modelId="{5F7A1DD6-7495-4B32-A07B-2C37EC57493C}">
      <dgm:prSet/>
      <dgm:spPr/>
      <dgm:t>
        <a:bodyPr/>
        <a:lstStyle/>
        <a:p>
          <a:pPr>
            <a:lnSpc>
              <a:spcPct val="100000"/>
            </a:lnSpc>
          </a:pPr>
          <a:r>
            <a:rPr lang="en-US" dirty="0"/>
            <a:t>Time and task management</a:t>
          </a:r>
        </a:p>
      </dgm:t>
    </dgm:pt>
    <dgm:pt modelId="{F64F5B08-A5DF-497B-90B7-703024EF24F3}" type="parTrans" cxnId="{1841A3BB-4A00-4522-B3AA-282DBC1FB786}">
      <dgm:prSet/>
      <dgm:spPr/>
      <dgm:t>
        <a:bodyPr/>
        <a:lstStyle/>
        <a:p>
          <a:endParaRPr lang="en-US"/>
        </a:p>
      </dgm:t>
    </dgm:pt>
    <dgm:pt modelId="{CE3495EC-91E1-40DD-B811-A124FBF2BA56}" type="sibTrans" cxnId="{1841A3BB-4A00-4522-B3AA-282DBC1FB786}">
      <dgm:prSet/>
      <dgm:spPr/>
      <dgm:t>
        <a:bodyPr/>
        <a:lstStyle/>
        <a:p>
          <a:endParaRPr lang="en-US"/>
        </a:p>
      </dgm:t>
    </dgm:pt>
    <dgm:pt modelId="{E7DACABA-5F4C-49FB-9250-69D800757405}">
      <dgm:prSet/>
      <dgm:spPr/>
      <dgm:t>
        <a:bodyPr/>
        <a:lstStyle/>
        <a:p>
          <a:pPr>
            <a:lnSpc>
              <a:spcPct val="100000"/>
            </a:lnSpc>
          </a:pPr>
          <a:r>
            <a:rPr lang="en-US" dirty="0"/>
            <a:t>Self-management and motivation</a:t>
          </a:r>
        </a:p>
      </dgm:t>
    </dgm:pt>
    <dgm:pt modelId="{7689E8C6-FB53-41F1-B926-8F1E0470D99C}" type="parTrans" cxnId="{C7FE1639-C397-47F2-9863-B67284A8EE3E}">
      <dgm:prSet/>
      <dgm:spPr/>
      <dgm:t>
        <a:bodyPr/>
        <a:lstStyle/>
        <a:p>
          <a:endParaRPr lang="en-US"/>
        </a:p>
      </dgm:t>
    </dgm:pt>
    <dgm:pt modelId="{A137457D-FCA0-4704-B863-D60AE33DBD91}" type="sibTrans" cxnId="{C7FE1639-C397-47F2-9863-B67284A8EE3E}">
      <dgm:prSet/>
      <dgm:spPr/>
      <dgm:t>
        <a:bodyPr/>
        <a:lstStyle/>
        <a:p>
          <a:endParaRPr lang="en-US"/>
        </a:p>
      </dgm:t>
    </dgm:pt>
    <dgm:pt modelId="{9EA3507D-BB18-4CBC-A285-D8B63A71ABA9}" type="pres">
      <dgm:prSet presAssocID="{AA7FAEE9-2972-43DB-9F4A-E17AD75369FD}" presName="root" presStyleCnt="0">
        <dgm:presLayoutVars>
          <dgm:dir/>
          <dgm:resizeHandles val="exact"/>
        </dgm:presLayoutVars>
      </dgm:prSet>
      <dgm:spPr/>
    </dgm:pt>
    <dgm:pt modelId="{FB27DA30-927A-4216-95D3-26F176472FBD}" type="pres">
      <dgm:prSet presAssocID="{D1EBA18E-1566-400E-AA44-EC5C11FFBFB5}" presName="compNode" presStyleCnt="0"/>
      <dgm:spPr/>
    </dgm:pt>
    <dgm:pt modelId="{CDF4A5AC-8EA2-48A3-BCCC-E4914F0BF6D4}" type="pres">
      <dgm:prSet presAssocID="{D1EBA18E-1566-400E-AA44-EC5C11FFBFB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5138A404-44EF-4871-92B4-7451959CF750}" type="pres">
      <dgm:prSet presAssocID="{D1EBA18E-1566-400E-AA44-EC5C11FFBFB5}" presName="spaceRect" presStyleCnt="0"/>
      <dgm:spPr/>
    </dgm:pt>
    <dgm:pt modelId="{53DD0DD1-23FA-48CC-A876-E6F399A1B810}" type="pres">
      <dgm:prSet presAssocID="{D1EBA18E-1566-400E-AA44-EC5C11FFBFB5}" presName="textRect" presStyleLbl="revTx" presStyleIdx="0" presStyleCnt="3">
        <dgm:presLayoutVars>
          <dgm:chMax val="1"/>
          <dgm:chPref val="1"/>
        </dgm:presLayoutVars>
      </dgm:prSet>
      <dgm:spPr/>
    </dgm:pt>
    <dgm:pt modelId="{F3518E1B-185B-415B-A7A7-6949B5821928}" type="pres">
      <dgm:prSet presAssocID="{EC921144-420A-4334-A105-AB9486BCA24A}" presName="sibTrans" presStyleCnt="0"/>
      <dgm:spPr/>
    </dgm:pt>
    <dgm:pt modelId="{4F412F1E-FCAA-438F-B4BD-1637673A42C4}" type="pres">
      <dgm:prSet presAssocID="{5F7A1DD6-7495-4B32-A07B-2C37EC57493C}" presName="compNode" presStyleCnt="0"/>
      <dgm:spPr/>
    </dgm:pt>
    <dgm:pt modelId="{333F0C71-7874-4E66-99FA-D856ABFC1C05}" type="pres">
      <dgm:prSet presAssocID="{5F7A1DD6-7495-4B32-A07B-2C37EC57493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4B49A8C8-A604-4421-9D22-2295D4BCC458}" type="pres">
      <dgm:prSet presAssocID="{5F7A1DD6-7495-4B32-A07B-2C37EC57493C}" presName="spaceRect" presStyleCnt="0"/>
      <dgm:spPr/>
    </dgm:pt>
    <dgm:pt modelId="{75BB868B-F9D8-4EDB-BFEC-B015E0FECFE2}" type="pres">
      <dgm:prSet presAssocID="{5F7A1DD6-7495-4B32-A07B-2C37EC57493C}" presName="textRect" presStyleLbl="revTx" presStyleIdx="1" presStyleCnt="3">
        <dgm:presLayoutVars>
          <dgm:chMax val="1"/>
          <dgm:chPref val="1"/>
        </dgm:presLayoutVars>
      </dgm:prSet>
      <dgm:spPr/>
    </dgm:pt>
    <dgm:pt modelId="{04E63745-D261-496B-91D3-80E11DDB7CA9}" type="pres">
      <dgm:prSet presAssocID="{CE3495EC-91E1-40DD-B811-A124FBF2BA56}" presName="sibTrans" presStyleCnt="0"/>
      <dgm:spPr/>
    </dgm:pt>
    <dgm:pt modelId="{981E781E-D657-4251-9F2A-CD93164E9CDE}" type="pres">
      <dgm:prSet presAssocID="{E7DACABA-5F4C-49FB-9250-69D800757405}" presName="compNode" presStyleCnt="0"/>
      <dgm:spPr/>
    </dgm:pt>
    <dgm:pt modelId="{30FE1E5D-7EE7-4174-973D-ED6721CEBC05}" type="pres">
      <dgm:prSet presAssocID="{E7DACABA-5F4C-49FB-9250-69D8007574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a:ext>
      </dgm:extLst>
    </dgm:pt>
    <dgm:pt modelId="{D27C0807-6F05-48CC-95BE-2D11F0548B8A}" type="pres">
      <dgm:prSet presAssocID="{E7DACABA-5F4C-49FB-9250-69D800757405}" presName="spaceRect" presStyleCnt="0"/>
      <dgm:spPr/>
    </dgm:pt>
    <dgm:pt modelId="{A874DA91-E087-435A-9E87-C599DAFB9301}" type="pres">
      <dgm:prSet presAssocID="{E7DACABA-5F4C-49FB-9250-69D800757405}" presName="textRect" presStyleLbl="revTx" presStyleIdx="2" presStyleCnt="3">
        <dgm:presLayoutVars>
          <dgm:chMax val="1"/>
          <dgm:chPref val="1"/>
        </dgm:presLayoutVars>
      </dgm:prSet>
      <dgm:spPr/>
    </dgm:pt>
  </dgm:ptLst>
  <dgm:cxnLst>
    <dgm:cxn modelId="{BC78982B-00FA-4554-B528-1455DE8FFAFF}" type="presOf" srcId="{D1EBA18E-1566-400E-AA44-EC5C11FFBFB5}" destId="{53DD0DD1-23FA-48CC-A876-E6F399A1B810}" srcOrd="0" destOrd="0" presId="urn:microsoft.com/office/officeart/2018/2/layout/IconLabelList"/>
    <dgm:cxn modelId="{108B3037-33C3-4D31-BD3E-F19A038DA8BE}" type="presOf" srcId="{5F7A1DD6-7495-4B32-A07B-2C37EC57493C}" destId="{75BB868B-F9D8-4EDB-BFEC-B015E0FECFE2}" srcOrd="0" destOrd="0" presId="urn:microsoft.com/office/officeart/2018/2/layout/IconLabelList"/>
    <dgm:cxn modelId="{C7FE1639-C397-47F2-9863-B67284A8EE3E}" srcId="{AA7FAEE9-2972-43DB-9F4A-E17AD75369FD}" destId="{E7DACABA-5F4C-49FB-9250-69D800757405}" srcOrd="2" destOrd="0" parTransId="{7689E8C6-FB53-41F1-B926-8F1E0470D99C}" sibTransId="{A137457D-FCA0-4704-B863-D60AE33DBD91}"/>
    <dgm:cxn modelId="{4BBB3B80-94D7-42BC-8779-D8BF25F37A06}" srcId="{AA7FAEE9-2972-43DB-9F4A-E17AD75369FD}" destId="{D1EBA18E-1566-400E-AA44-EC5C11FFBFB5}" srcOrd="0" destOrd="0" parTransId="{C9AD1E91-80B0-41E0-B70B-B9B6D53D4CD9}" sibTransId="{EC921144-420A-4334-A105-AB9486BCA24A}"/>
    <dgm:cxn modelId="{130457B0-15BD-499A-9F95-F610BAA8F100}" type="presOf" srcId="{AA7FAEE9-2972-43DB-9F4A-E17AD75369FD}" destId="{9EA3507D-BB18-4CBC-A285-D8B63A71ABA9}" srcOrd="0" destOrd="0" presId="urn:microsoft.com/office/officeart/2018/2/layout/IconLabelList"/>
    <dgm:cxn modelId="{1841A3BB-4A00-4522-B3AA-282DBC1FB786}" srcId="{AA7FAEE9-2972-43DB-9F4A-E17AD75369FD}" destId="{5F7A1DD6-7495-4B32-A07B-2C37EC57493C}" srcOrd="1" destOrd="0" parTransId="{F64F5B08-A5DF-497B-90B7-703024EF24F3}" sibTransId="{CE3495EC-91E1-40DD-B811-A124FBF2BA56}"/>
    <dgm:cxn modelId="{79D156CE-A55C-49B3-9F48-7D7CF42B6903}" type="presOf" srcId="{E7DACABA-5F4C-49FB-9250-69D800757405}" destId="{A874DA91-E087-435A-9E87-C599DAFB9301}" srcOrd="0" destOrd="0" presId="urn:microsoft.com/office/officeart/2018/2/layout/IconLabelList"/>
    <dgm:cxn modelId="{EF558786-CA27-40DC-891C-0F185D193C99}" type="presParOf" srcId="{9EA3507D-BB18-4CBC-A285-D8B63A71ABA9}" destId="{FB27DA30-927A-4216-95D3-26F176472FBD}" srcOrd="0" destOrd="0" presId="urn:microsoft.com/office/officeart/2018/2/layout/IconLabelList"/>
    <dgm:cxn modelId="{F1DED660-EFD3-41CD-84EF-B3051B0D66D7}" type="presParOf" srcId="{FB27DA30-927A-4216-95D3-26F176472FBD}" destId="{CDF4A5AC-8EA2-48A3-BCCC-E4914F0BF6D4}" srcOrd="0" destOrd="0" presId="urn:microsoft.com/office/officeart/2018/2/layout/IconLabelList"/>
    <dgm:cxn modelId="{FC770872-D32C-49AA-9042-2D1D2A2CFAAF}" type="presParOf" srcId="{FB27DA30-927A-4216-95D3-26F176472FBD}" destId="{5138A404-44EF-4871-92B4-7451959CF750}" srcOrd="1" destOrd="0" presId="urn:microsoft.com/office/officeart/2018/2/layout/IconLabelList"/>
    <dgm:cxn modelId="{368EC568-3CF9-4FC5-89AA-42C73F0EA55A}" type="presParOf" srcId="{FB27DA30-927A-4216-95D3-26F176472FBD}" destId="{53DD0DD1-23FA-48CC-A876-E6F399A1B810}" srcOrd="2" destOrd="0" presId="urn:microsoft.com/office/officeart/2018/2/layout/IconLabelList"/>
    <dgm:cxn modelId="{39A893B5-0784-4223-BA1B-9C2C448E5D35}" type="presParOf" srcId="{9EA3507D-BB18-4CBC-A285-D8B63A71ABA9}" destId="{F3518E1B-185B-415B-A7A7-6949B5821928}" srcOrd="1" destOrd="0" presId="urn:microsoft.com/office/officeart/2018/2/layout/IconLabelList"/>
    <dgm:cxn modelId="{D9908F47-3544-4088-B923-AD61836AAF0D}" type="presParOf" srcId="{9EA3507D-BB18-4CBC-A285-D8B63A71ABA9}" destId="{4F412F1E-FCAA-438F-B4BD-1637673A42C4}" srcOrd="2" destOrd="0" presId="urn:microsoft.com/office/officeart/2018/2/layout/IconLabelList"/>
    <dgm:cxn modelId="{D3D114C5-DEAA-4BA0-8523-1BFE8F4B20F7}" type="presParOf" srcId="{4F412F1E-FCAA-438F-B4BD-1637673A42C4}" destId="{333F0C71-7874-4E66-99FA-D856ABFC1C05}" srcOrd="0" destOrd="0" presId="urn:microsoft.com/office/officeart/2018/2/layout/IconLabelList"/>
    <dgm:cxn modelId="{BB356F3C-00DD-44D1-AA89-9EA9988767EB}" type="presParOf" srcId="{4F412F1E-FCAA-438F-B4BD-1637673A42C4}" destId="{4B49A8C8-A604-4421-9D22-2295D4BCC458}" srcOrd="1" destOrd="0" presId="urn:microsoft.com/office/officeart/2018/2/layout/IconLabelList"/>
    <dgm:cxn modelId="{02D42C2E-F94D-4951-B5B2-818F228529FE}" type="presParOf" srcId="{4F412F1E-FCAA-438F-B4BD-1637673A42C4}" destId="{75BB868B-F9D8-4EDB-BFEC-B015E0FECFE2}" srcOrd="2" destOrd="0" presId="urn:microsoft.com/office/officeart/2018/2/layout/IconLabelList"/>
    <dgm:cxn modelId="{4BF5D4EE-7B97-4BB5-ACAC-BA758205DDD0}" type="presParOf" srcId="{9EA3507D-BB18-4CBC-A285-D8B63A71ABA9}" destId="{04E63745-D261-496B-91D3-80E11DDB7CA9}" srcOrd="3" destOrd="0" presId="urn:microsoft.com/office/officeart/2018/2/layout/IconLabelList"/>
    <dgm:cxn modelId="{A98193FC-ED67-4C63-BAF9-25F36881E86A}" type="presParOf" srcId="{9EA3507D-BB18-4CBC-A285-D8B63A71ABA9}" destId="{981E781E-D657-4251-9F2A-CD93164E9CDE}" srcOrd="4" destOrd="0" presId="urn:microsoft.com/office/officeart/2018/2/layout/IconLabelList"/>
    <dgm:cxn modelId="{4F8A63B6-FE0B-4642-A4EF-30BD8C761112}" type="presParOf" srcId="{981E781E-D657-4251-9F2A-CD93164E9CDE}" destId="{30FE1E5D-7EE7-4174-973D-ED6721CEBC05}" srcOrd="0" destOrd="0" presId="urn:microsoft.com/office/officeart/2018/2/layout/IconLabelList"/>
    <dgm:cxn modelId="{322632D6-BD3B-4CC2-A7A4-55D279631981}" type="presParOf" srcId="{981E781E-D657-4251-9F2A-CD93164E9CDE}" destId="{D27C0807-6F05-48CC-95BE-2D11F0548B8A}" srcOrd="1" destOrd="0" presId="urn:microsoft.com/office/officeart/2018/2/layout/IconLabelList"/>
    <dgm:cxn modelId="{E205BD42-0746-414C-8112-34B9BA42C5B3}" type="presParOf" srcId="{981E781E-D657-4251-9F2A-CD93164E9CDE}" destId="{A874DA91-E087-435A-9E87-C599DAFB930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87A22E-01BF-4274-B476-D8ED945CFC8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C04032F-79BA-442C-BBE1-B0E3B66D4FF5}">
      <dgm:prSet/>
      <dgm:spPr/>
      <dgm:t>
        <a:bodyPr/>
        <a:lstStyle/>
        <a:p>
          <a:r>
            <a:rPr lang="en-US"/>
            <a:t>To make your to-do list more effective, do three things:</a:t>
          </a:r>
        </a:p>
      </dgm:t>
    </dgm:pt>
    <dgm:pt modelId="{8AD608EC-0E70-4691-B836-F19CF4097F56}" type="parTrans" cxnId="{94A32956-B628-481F-A8E6-D92C661BEA41}">
      <dgm:prSet/>
      <dgm:spPr/>
      <dgm:t>
        <a:bodyPr/>
        <a:lstStyle/>
        <a:p>
          <a:endParaRPr lang="en-US"/>
        </a:p>
      </dgm:t>
    </dgm:pt>
    <dgm:pt modelId="{9A91C3B2-950A-4E60-A069-07B5ECC4B393}" type="sibTrans" cxnId="{94A32956-B628-481F-A8E6-D92C661BEA41}">
      <dgm:prSet/>
      <dgm:spPr/>
      <dgm:t>
        <a:bodyPr/>
        <a:lstStyle/>
        <a:p>
          <a:endParaRPr lang="en-US"/>
        </a:p>
      </dgm:t>
    </dgm:pt>
    <dgm:pt modelId="{5AF88C3C-338A-47AA-8E43-D6D57EC38E28}">
      <dgm:prSet/>
      <dgm:spPr/>
      <dgm:t>
        <a:bodyPr/>
        <a:lstStyle/>
        <a:p>
          <a:r>
            <a:rPr lang="en-US"/>
            <a:t>Prioritize</a:t>
          </a:r>
        </a:p>
      </dgm:t>
    </dgm:pt>
    <dgm:pt modelId="{F4136388-4403-4817-8DA3-1EA878E896B5}" type="parTrans" cxnId="{230EB374-161C-459A-8CDA-B9EDE22B5D4D}">
      <dgm:prSet/>
      <dgm:spPr/>
      <dgm:t>
        <a:bodyPr/>
        <a:lstStyle/>
        <a:p>
          <a:endParaRPr lang="en-US"/>
        </a:p>
      </dgm:t>
    </dgm:pt>
    <dgm:pt modelId="{27D5E309-6E4D-4CDE-8E3A-C052DB22808D}" type="sibTrans" cxnId="{230EB374-161C-459A-8CDA-B9EDE22B5D4D}">
      <dgm:prSet/>
      <dgm:spPr/>
      <dgm:t>
        <a:bodyPr/>
        <a:lstStyle/>
        <a:p>
          <a:endParaRPr lang="en-US"/>
        </a:p>
      </dgm:t>
    </dgm:pt>
    <dgm:pt modelId="{B2EA7B8E-8B41-4471-BBA7-9D75A5ECB487}">
      <dgm:prSet/>
      <dgm:spPr/>
      <dgm:t>
        <a:bodyPr/>
        <a:lstStyle/>
        <a:p>
          <a:r>
            <a:rPr lang="en-US"/>
            <a:t>Timebox</a:t>
          </a:r>
        </a:p>
      </dgm:t>
    </dgm:pt>
    <dgm:pt modelId="{68B2A7A0-64E1-49D9-8340-5C97D4BE298C}" type="parTrans" cxnId="{E6109C2E-2AC9-43CA-B2D3-3E073F27BC99}">
      <dgm:prSet/>
      <dgm:spPr/>
      <dgm:t>
        <a:bodyPr/>
        <a:lstStyle/>
        <a:p>
          <a:endParaRPr lang="en-US"/>
        </a:p>
      </dgm:t>
    </dgm:pt>
    <dgm:pt modelId="{B374FACD-5973-4E40-8EAA-D83FCE8DA3D9}" type="sibTrans" cxnId="{E6109C2E-2AC9-43CA-B2D3-3E073F27BC99}">
      <dgm:prSet/>
      <dgm:spPr/>
      <dgm:t>
        <a:bodyPr/>
        <a:lstStyle/>
        <a:p>
          <a:endParaRPr lang="en-US"/>
        </a:p>
      </dgm:t>
    </dgm:pt>
    <dgm:pt modelId="{C378C094-1EE2-4AF4-9286-617AEF9758EE}">
      <dgm:prSet/>
      <dgm:spPr/>
      <dgm:t>
        <a:bodyPr/>
        <a:lstStyle/>
        <a:p>
          <a:r>
            <a:rPr lang="en-US"/>
            <a:t>Monitor progress</a:t>
          </a:r>
        </a:p>
      </dgm:t>
    </dgm:pt>
    <dgm:pt modelId="{15BC14B4-DF80-4F0F-B560-574364E8DAD7}" type="parTrans" cxnId="{DE4D1440-4CAF-40DE-82BA-380BF278CA11}">
      <dgm:prSet/>
      <dgm:spPr/>
      <dgm:t>
        <a:bodyPr/>
        <a:lstStyle/>
        <a:p>
          <a:endParaRPr lang="en-US"/>
        </a:p>
      </dgm:t>
    </dgm:pt>
    <dgm:pt modelId="{131F9DEA-C0E9-436B-8DAA-89CC48A7CBE9}" type="sibTrans" cxnId="{DE4D1440-4CAF-40DE-82BA-380BF278CA11}">
      <dgm:prSet/>
      <dgm:spPr/>
      <dgm:t>
        <a:bodyPr/>
        <a:lstStyle/>
        <a:p>
          <a:endParaRPr lang="en-US"/>
        </a:p>
      </dgm:t>
    </dgm:pt>
    <dgm:pt modelId="{D1BBF67C-EFB9-405D-8AE5-18D2A0BE8FDA}" type="pres">
      <dgm:prSet presAssocID="{F687A22E-01BF-4274-B476-D8ED945CFC89}" presName="hierChild1" presStyleCnt="0">
        <dgm:presLayoutVars>
          <dgm:chPref val="1"/>
          <dgm:dir/>
          <dgm:animOne val="branch"/>
          <dgm:animLvl val="lvl"/>
          <dgm:resizeHandles/>
        </dgm:presLayoutVars>
      </dgm:prSet>
      <dgm:spPr/>
    </dgm:pt>
    <dgm:pt modelId="{C63A118D-1CDA-4A98-9173-B2BD7B70F051}" type="pres">
      <dgm:prSet presAssocID="{0C04032F-79BA-442C-BBE1-B0E3B66D4FF5}" presName="hierRoot1" presStyleCnt="0"/>
      <dgm:spPr/>
    </dgm:pt>
    <dgm:pt modelId="{BD8ED7ED-A9F3-4E9E-87C9-D4D861E4F148}" type="pres">
      <dgm:prSet presAssocID="{0C04032F-79BA-442C-BBE1-B0E3B66D4FF5}" presName="composite" presStyleCnt="0"/>
      <dgm:spPr/>
    </dgm:pt>
    <dgm:pt modelId="{FE936713-EB1A-41CC-902E-7A8567A5AB4D}" type="pres">
      <dgm:prSet presAssocID="{0C04032F-79BA-442C-BBE1-B0E3B66D4FF5}" presName="background" presStyleLbl="node0" presStyleIdx="0" presStyleCnt="1"/>
      <dgm:spPr/>
    </dgm:pt>
    <dgm:pt modelId="{F9B4DE39-ECEE-4788-AD6F-16075E4FB576}" type="pres">
      <dgm:prSet presAssocID="{0C04032F-79BA-442C-BBE1-B0E3B66D4FF5}" presName="text" presStyleLbl="fgAcc0" presStyleIdx="0" presStyleCnt="1">
        <dgm:presLayoutVars>
          <dgm:chPref val="3"/>
        </dgm:presLayoutVars>
      </dgm:prSet>
      <dgm:spPr/>
    </dgm:pt>
    <dgm:pt modelId="{629ED62C-6B9E-4218-8B3A-82C38F1D759D}" type="pres">
      <dgm:prSet presAssocID="{0C04032F-79BA-442C-BBE1-B0E3B66D4FF5}" presName="hierChild2" presStyleCnt="0"/>
      <dgm:spPr/>
    </dgm:pt>
    <dgm:pt modelId="{3A6ECB43-16B9-44D3-A9D6-91F8C1CF076D}" type="pres">
      <dgm:prSet presAssocID="{F4136388-4403-4817-8DA3-1EA878E896B5}" presName="Name10" presStyleLbl="parChTrans1D2" presStyleIdx="0" presStyleCnt="3"/>
      <dgm:spPr/>
    </dgm:pt>
    <dgm:pt modelId="{D3102EEF-61F4-41A1-B2D4-CD5907A8E9FC}" type="pres">
      <dgm:prSet presAssocID="{5AF88C3C-338A-47AA-8E43-D6D57EC38E28}" presName="hierRoot2" presStyleCnt="0"/>
      <dgm:spPr/>
    </dgm:pt>
    <dgm:pt modelId="{CB041FCF-5E30-4EEF-A5E7-C54FAD1640B3}" type="pres">
      <dgm:prSet presAssocID="{5AF88C3C-338A-47AA-8E43-D6D57EC38E28}" presName="composite2" presStyleCnt="0"/>
      <dgm:spPr/>
    </dgm:pt>
    <dgm:pt modelId="{7C2B78F7-516A-44A1-B0EB-AE753B5FA99C}" type="pres">
      <dgm:prSet presAssocID="{5AF88C3C-338A-47AA-8E43-D6D57EC38E28}" presName="background2" presStyleLbl="node2" presStyleIdx="0" presStyleCnt="3"/>
      <dgm:spPr/>
    </dgm:pt>
    <dgm:pt modelId="{1ECEAC1F-658A-41D7-88A9-09C55C445B48}" type="pres">
      <dgm:prSet presAssocID="{5AF88C3C-338A-47AA-8E43-D6D57EC38E28}" presName="text2" presStyleLbl="fgAcc2" presStyleIdx="0" presStyleCnt="3">
        <dgm:presLayoutVars>
          <dgm:chPref val="3"/>
        </dgm:presLayoutVars>
      </dgm:prSet>
      <dgm:spPr/>
    </dgm:pt>
    <dgm:pt modelId="{9EA5BA90-AE78-4B13-BDA6-7AF7066D4225}" type="pres">
      <dgm:prSet presAssocID="{5AF88C3C-338A-47AA-8E43-D6D57EC38E28}" presName="hierChild3" presStyleCnt="0"/>
      <dgm:spPr/>
    </dgm:pt>
    <dgm:pt modelId="{3B622745-9F94-4CAB-BD82-24CAB5E71169}" type="pres">
      <dgm:prSet presAssocID="{68B2A7A0-64E1-49D9-8340-5C97D4BE298C}" presName="Name10" presStyleLbl="parChTrans1D2" presStyleIdx="1" presStyleCnt="3"/>
      <dgm:spPr/>
    </dgm:pt>
    <dgm:pt modelId="{79178563-E495-40E0-8C75-D4BD5C733FA6}" type="pres">
      <dgm:prSet presAssocID="{B2EA7B8E-8B41-4471-BBA7-9D75A5ECB487}" presName="hierRoot2" presStyleCnt="0"/>
      <dgm:spPr/>
    </dgm:pt>
    <dgm:pt modelId="{86EEE38C-F2BD-410C-BE45-36AB4B4310E0}" type="pres">
      <dgm:prSet presAssocID="{B2EA7B8E-8B41-4471-BBA7-9D75A5ECB487}" presName="composite2" presStyleCnt="0"/>
      <dgm:spPr/>
    </dgm:pt>
    <dgm:pt modelId="{DC8B6EF4-E6B4-43C6-B5AF-588BCE407421}" type="pres">
      <dgm:prSet presAssocID="{B2EA7B8E-8B41-4471-BBA7-9D75A5ECB487}" presName="background2" presStyleLbl="node2" presStyleIdx="1" presStyleCnt="3"/>
      <dgm:spPr/>
    </dgm:pt>
    <dgm:pt modelId="{5DC58739-4041-4A6C-94B6-6EC7D2EF82A6}" type="pres">
      <dgm:prSet presAssocID="{B2EA7B8E-8B41-4471-BBA7-9D75A5ECB487}" presName="text2" presStyleLbl="fgAcc2" presStyleIdx="1" presStyleCnt="3">
        <dgm:presLayoutVars>
          <dgm:chPref val="3"/>
        </dgm:presLayoutVars>
      </dgm:prSet>
      <dgm:spPr/>
    </dgm:pt>
    <dgm:pt modelId="{B47E299A-892A-4FBB-89E5-F75DFAE3378B}" type="pres">
      <dgm:prSet presAssocID="{B2EA7B8E-8B41-4471-BBA7-9D75A5ECB487}" presName="hierChild3" presStyleCnt="0"/>
      <dgm:spPr/>
    </dgm:pt>
    <dgm:pt modelId="{878D72FF-BB29-4EB0-BF3B-DF238B9C21BA}" type="pres">
      <dgm:prSet presAssocID="{15BC14B4-DF80-4F0F-B560-574364E8DAD7}" presName="Name10" presStyleLbl="parChTrans1D2" presStyleIdx="2" presStyleCnt="3"/>
      <dgm:spPr/>
    </dgm:pt>
    <dgm:pt modelId="{7B0C208A-551D-4088-A8F1-82A24AF7D804}" type="pres">
      <dgm:prSet presAssocID="{C378C094-1EE2-4AF4-9286-617AEF9758EE}" presName="hierRoot2" presStyleCnt="0"/>
      <dgm:spPr/>
    </dgm:pt>
    <dgm:pt modelId="{95FD1735-D1FF-454D-850A-E37DA83D34B9}" type="pres">
      <dgm:prSet presAssocID="{C378C094-1EE2-4AF4-9286-617AEF9758EE}" presName="composite2" presStyleCnt="0"/>
      <dgm:spPr/>
    </dgm:pt>
    <dgm:pt modelId="{A68724CE-53CF-445B-8D56-A28FE28075F0}" type="pres">
      <dgm:prSet presAssocID="{C378C094-1EE2-4AF4-9286-617AEF9758EE}" presName="background2" presStyleLbl="node2" presStyleIdx="2" presStyleCnt="3"/>
      <dgm:spPr/>
    </dgm:pt>
    <dgm:pt modelId="{4E34386E-896F-4C61-8EF7-16E9CF803E48}" type="pres">
      <dgm:prSet presAssocID="{C378C094-1EE2-4AF4-9286-617AEF9758EE}" presName="text2" presStyleLbl="fgAcc2" presStyleIdx="2" presStyleCnt="3">
        <dgm:presLayoutVars>
          <dgm:chPref val="3"/>
        </dgm:presLayoutVars>
      </dgm:prSet>
      <dgm:spPr/>
    </dgm:pt>
    <dgm:pt modelId="{CF464F10-D6E0-4139-BBC6-134547D5AA28}" type="pres">
      <dgm:prSet presAssocID="{C378C094-1EE2-4AF4-9286-617AEF9758EE}" presName="hierChild3" presStyleCnt="0"/>
      <dgm:spPr/>
    </dgm:pt>
  </dgm:ptLst>
  <dgm:cxnLst>
    <dgm:cxn modelId="{C31C6307-038A-460D-B32D-7D8CD49BB9BE}" type="presOf" srcId="{0C04032F-79BA-442C-BBE1-B0E3B66D4FF5}" destId="{F9B4DE39-ECEE-4788-AD6F-16075E4FB576}" srcOrd="0" destOrd="0" presId="urn:microsoft.com/office/officeart/2005/8/layout/hierarchy1"/>
    <dgm:cxn modelId="{F7D5D115-B059-4CB6-983E-1916525448D2}" type="presOf" srcId="{B2EA7B8E-8B41-4471-BBA7-9D75A5ECB487}" destId="{5DC58739-4041-4A6C-94B6-6EC7D2EF82A6}" srcOrd="0" destOrd="0" presId="urn:microsoft.com/office/officeart/2005/8/layout/hierarchy1"/>
    <dgm:cxn modelId="{598DB524-6D7D-4C0C-A03D-D24A9453BCA1}" type="presOf" srcId="{F4136388-4403-4817-8DA3-1EA878E896B5}" destId="{3A6ECB43-16B9-44D3-A9D6-91F8C1CF076D}" srcOrd="0" destOrd="0" presId="urn:microsoft.com/office/officeart/2005/8/layout/hierarchy1"/>
    <dgm:cxn modelId="{E6109C2E-2AC9-43CA-B2D3-3E073F27BC99}" srcId="{0C04032F-79BA-442C-BBE1-B0E3B66D4FF5}" destId="{B2EA7B8E-8B41-4471-BBA7-9D75A5ECB487}" srcOrd="1" destOrd="0" parTransId="{68B2A7A0-64E1-49D9-8340-5C97D4BE298C}" sibTransId="{B374FACD-5973-4E40-8EAA-D83FCE8DA3D9}"/>
    <dgm:cxn modelId="{DE4D1440-4CAF-40DE-82BA-380BF278CA11}" srcId="{0C04032F-79BA-442C-BBE1-B0E3B66D4FF5}" destId="{C378C094-1EE2-4AF4-9286-617AEF9758EE}" srcOrd="2" destOrd="0" parTransId="{15BC14B4-DF80-4F0F-B560-574364E8DAD7}" sibTransId="{131F9DEA-C0E9-436B-8DAA-89CC48A7CBE9}"/>
    <dgm:cxn modelId="{81BD294C-0079-4D2B-AD71-48E3221408C2}" type="presOf" srcId="{15BC14B4-DF80-4F0F-B560-574364E8DAD7}" destId="{878D72FF-BB29-4EB0-BF3B-DF238B9C21BA}" srcOrd="0" destOrd="0" presId="urn:microsoft.com/office/officeart/2005/8/layout/hierarchy1"/>
    <dgm:cxn modelId="{230EB374-161C-459A-8CDA-B9EDE22B5D4D}" srcId="{0C04032F-79BA-442C-BBE1-B0E3B66D4FF5}" destId="{5AF88C3C-338A-47AA-8E43-D6D57EC38E28}" srcOrd="0" destOrd="0" parTransId="{F4136388-4403-4817-8DA3-1EA878E896B5}" sibTransId="{27D5E309-6E4D-4CDE-8E3A-C052DB22808D}"/>
    <dgm:cxn modelId="{0597DE75-A966-4000-92D6-1CB21F4F3250}" type="presOf" srcId="{5AF88C3C-338A-47AA-8E43-D6D57EC38E28}" destId="{1ECEAC1F-658A-41D7-88A9-09C55C445B48}" srcOrd="0" destOrd="0" presId="urn:microsoft.com/office/officeart/2005/8/layout/hierarchy1"/>
    <dgm:cxn modelId="{94A32956-B628-481F-A8E6-D92C661BEA41}" srcId="{F687A22E-01BF-4274-B476-D8ED945CFC89}" destId="{0C04032F-79BA-442C-BBE1-B0E3B66D4FF5}" srcOrd="0" destOrd="0" parTransId="{8AD608EC-0E70-4691-B836-F19CF4097F56}" sibTransId="{9A91C3B2-950A-4E60-A069-07B5ECC4B393}"/>
    <dgm:cxn modelId="{5F58FDCC-848A-4E35-95B3-77B4E6264E81}" type="presOf" srcId="{68B2A7A0-64E1-49D9-8340-5C97D4BE298C}" destId="{3B622745-9F94-4CAB-BD82-24CAB5E71169}" srcOrd="0" destOrd="0" presId="urn:microsoft.com/office/officeart/2005/8/layout/hierarchy1"/>
    <dgm:cxn modelId="{6572C8EA-EC83-46C4-A1FF-7FC7CDA08AF3}" type="presOf" srcId="{C378C094-1EE2-4AF4-9286-617AEF9758EE}" destId="{4E34386E-896F-4C61-8EF7-16E9CF803E48}" srcOrd="0" destOrd="0" presId="urn:microsoft.com/office/officeart/2005/8/layout/hierarchy1"/>
    <dgm:cxn modelId="{55EEEAF2-D4A7-42D0-ACAE-82FAF93E080C}" type="presOf" srcId="{F687A22E-01BF-4274-B476-D8ED945CFC89}" destId="{D1BBF67C-EFB9-405D-8AE5-18D2A0BE8FDA}" srcOrd="0" destOrd="0" presId="urn:microsoft.com/office/officeart/2005/8/layout/hierarchy1"/>
    <dgm:cxn modelId="{AEE68A36-41B1-4191-AEDB-D289D6017FBC}" type="presParOf" srcId="{D1BBF67C-EFB9-405D-8AE5-18D2A0BE8FDA}" destId="{C63A118D-1CDA-4A98-9173-B2BD7B70F051}" srcOrd="0" destOrd="0" presId="urn:microsoft.com/office/officeart/2005/8/layout/hierarchy1"/>
    <dgm:cxn modelId="{D1EA5A22-261F-41D1-91C8-C3E9AA2C78C6}" type="presParOf" srcId="{C63A118D-1CDA-4A98-9173-B2BD7B70F051}" destId="{BD8ED7ED-A9F3-4E9E-87C9-D4D861E4F148}" srcOrd="0" destOrd="0" presId="urn:microsoft.com/office/officeart/2005/8/layout/hierarchy1"/>
    <dgm:cxn modelId="{04056279-A033-4C21-AE4C-6F8E7D4B5398}" type="presParOf" srcId="{BD8ED7ED-A9F3-4E9E-87C9-D4D861E4F148}" destId="{FE936713-EB1A-41CC-902E-7A8567A5AB4D}" srcOrd="0" destOrd="0" presId="urn:microsoft.com/office/officeart/2005/8/layout/hierarchy1"/>
    <dgm:cxn modelId="{A5B2D92E-EBB0-461B-8A18-2CB8BCF01951}" type="presParOf" srcId="{BD8ED7ED-A9F3-4E9E-87C9-D4D861E4F148}" destId="{F9B4DE39-ECEE-4788-AD6F-16075E4FB576}" srcOrd="1" destOrd="0" presId="urn:microsoft.com/office/officeart/2005/8/layout/hierarchy1"/>
    <dgm:cxn modelId="{550A85C4-F42C-4131-ACE5-5F4A17D6E313}" type="presParOf" srcId="{C63A118D-1CDA-4A98-9173-B2BD7B70F051}" destId="{629ED62C-6B9E-4218-8B3A-82C38F1D759D}" srcOrd="1" destOrd="0" presId="urn:microsoft.com/office/officeart/2005/8/layout/hierarchy1"/>
    <dgm:cxn modelId="{2E73904C-3A48-4917-8063-F8095BEBF15B}" type="presParOf" srcId="{629ED62C-6B9E-4218-8B3A-82C38F1D759D}" destId="{3A6ECB43-16B9-44D3-A9D6-91F8C1CF076D}" srcOrd="0" destOrd="0" presId="urn:microsoft.com/office/officeart/2005/8/layout/hierarchy1"/>
    <dgm:cxn modelId="{6AEF6D6E-34D1-4135-95E6-0CC0621EEEA0}" type="presParOf" srcId="{629ED62C-6B9E-4218-8B3A-82C38F1D759D}" destId="{D3102EEF-61F4-41A1-B2D4-CD5907A8E9FC}" srcOrd="1" destOrd="0" presId="urn:microsoft.com/office/officeart/2005/8/layout/hierarchy1"/>
    <dgm:cxn modelId="{C8651D34-8756-4DA5-9F90-A2BA28F7FA76}" type="presParOf" srcId="{D3102EEF-61F4-41A1-B2D4-CD5907A8E9FC}" destId="{CB041FCF-5E30-4EEF-A5E7-C54FAD1640B3}" srcOrd="0" destOrd="0" presId="urn:microsoft.com/office/officeart/2005/8/layout/hierarchy1"/>
    <dgm:cxn modelId="{41340700-A117-489F-971E-5575F4A3FA89}" type="presParOf" srcId="{CB041FCF-5E30-4EEF-A5E7-C54FAD1640B3}" destId="{7C2B78F7-516A-44A1-B0EB-AE753B5FA99C}" srcOrd="0" destOrd="0" presId="urn:microsoft.com/office/officeart/2005/8/layout/hierarchy1"/>
    <dgm:cxn modelId="{C7A005B4-4923-4E0F-89D0-6DBDFB610346}" type="presParOf" srcId="{CB041FCF-5E30-4EEF-A5E7-C54FAD1640B3}" destId="{1ECEAC1F-658A-41D7-88A9-09C55C445B48}" srcOrd="1" destOrd="0" presId="urn:microsoft.com/office/officeart/2005/8/layout/hierarchy1"/>
    <dgm:cxn modelId="{D1C203C9-1340-46D8-9283-259A3A559358}" type="presParOf" srcId="{D3102EEF-61F4-41A1-B2D4-CD5907A8E9FC}" destId="{9EA5BA90-AE78-4B13-BDA6-7AF7066D4225}" srcOrd="1" destOrd="0" presId="urn:microsoft.com/office/officeart/2005/8/layout/hierarchy1"/>
    <dgm:cxn modelId="{B3A48DA1-E75D-42DD-81A0-073145EAEA55}" type="presParOf" srcId="{629ED62C-6B9E-4218-8B3A-82C38F1D759D}" destId="{3B622745-9F94-4CAB-BD82-24CAB5E71169}" srcOrd="2" destOrd="0" presId="urn:microsoft.com/office/officeart/2005/8/layout/hierarchy1"/>
    <dgm:cxn modelId="{4FF4B4D3-3046-4195-9E70-49704F732B52}" type="presParOf" srcId="{629ED62C-6B9E-4218-8B3A-82C38F1D759D}" destId="{79178563-E495-40E0-8C75-D4BD5C733FA6}" srcOrd="3" destOrd="0" presId="urn:microsoft.com/office/officeart/2005/8/layout/hierarchy1"/>
    <dgm:cxn modelId="{B85A0A3A-BAF5-414E-A0C4-9DB3F4B408CF}" type="presParOf" srcId="{79178563-E495-40E0-8C75-D4BD5C733FA6}" destId="{86EEE38C-F2BD-410C-BE45-36AB4B4310E0}" srcOrd="0" destOrd="0" presId="urn:microsoft.com/office/officeart/2005/8/layout/hierarchy1"/>
    <dgm:cxn modelId="{619F8B2D-BB23-4153-BFA9-9DAAAA0EB916}" type="presParOf" srcId="{86EEE38C-F2BD-410C-BE45-36AB4B4310E0}" destId="{DC8B6EF4-E6B4-43C6-B5AF-588BCE407421}" srcOrd="0" destOrd="0" presId="urn:microsoft.com/office/officeart/2005/8/layout/hierarchy1"/>
    <dgm:cxn modelId="{A517D7E5-1A50-4C4D-B12C-A5E22F928B3D}" type="presParOf" srcId="{86EEE38C-F2BD-410C-BE45-36AB4B4310E0}" destId="{5DC58739-4041-4A6C-94B6-6EC7D2EF82A6}" srcOrd="1" destOrd="0" presId="urn:microsoft.com/office/officeart/2005/8/layout/hierarchy1"/>
    <dgm:cxn modelId="{60661A52-7EA9-4C25-A86B-7B3414387479}" type="presParOf" srcId="{79178563-E495-40E0-8C75-D4BD5C733FA6}" destId="{B47E299A-892A-4FBB-89E5-F75DFAE3378B}" srcOrd="1" destOrd="0" presId="urn:microsoft.com/office/officeart/2005/8/layout/hierarchy1"/>
    <dgm:cxn modelId="{62A53BB3-1C4B-48DE-83D1-62EF35645E00}" type="presParOf" srcId="{629ED62C-6B9E-4218-8B3A-82C38F1D759D}" destId="{878D72FF-BB29-4EB0-BF3B-DF238B9C21BA}" srcOrd="4" destOrd="0" presId="urn:microsoft.com/office/officeart/2005/8/layout/hierarchy1"/>
    <dgm:cxn modelId="{F02FE534-BBA4-45CB-A4F1-4C27E1C494EB}" type="presParOf" srcId="{629ED62C-6B9E-4218-8B3A-82C38F1D759D}" destId="{7B0C208A-551D-4088-A8F1-82A24AF7D804}" srcOrd="5" destOrd="0" presId="urn:microsoft.com/office/officeart/2005/8/layout/hierarchy1"/>
    <dgm:cxn modelId="{A938AAE7-A2EA-434F-9FD1-CD9CC3419FCF}" type="presParOf" srcId="{7B0C208A-551D-4088-A8F1-82A24AF7D804}" destId="{95FD1735-D1FF-454D-850A-E37DA83D34B9}" srcOrd="0" destOrd="0" presId="urn:microsoft.com/office/officeart/2005/8/layout/hierarchy1"/>
    <dgm:cxn modelId="{8324E63D-7AED-4FC3-A742-A2F483BC83D7}" type="presParOf" srcId="{95FD1735-D1FF-454D-850A-E37DA83D34B9}" destId="{A68724CE-53CF-445B-8D56-A28FE28075F0}" srcOrd="0" destOrd="0" presId="urn:microsoft.com/office/officeart/2005/8/layout/hierarchy1"/>
    <dgm:cxn modelId="{D89A6BCC-17A0-4B31-9793-BAB5D4359FCF}" type="presParOf" srcId="{95FD1735-D1FF-454D-850A-E37DA83D34B9}" destId="{4E34386E-896F-4C61-8EF7-16E9CF803E48}" srcOrd="1" destOrd="0" presId="urn:microsoft.com/office/officeart/2005/8/layout/hierarchy1"/>
    <dgm:cxn modelId="{EF4EF4A2-3464-4B6A-8210-005BD768AF70}" type="presParOf" srcId="{7B0C208A-551D-4088-A8F1-82A24AF7D804}" destId="{CF464F10-D6E0-4139-BBC6-134547D5AA2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AA3D5A-928C-4CFC-BFF2-85E800A08F12}"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601BAFC9-13A2-43F2-AD6A-BD896B9DB36C}">
      <dgm:prSet custT="1"/>
      <dgm:spPr/>
      <dgm:t>
        <a:bodyPr/>
        <a:lstStyle/>
        <a:p>
          <a:pPr>
            <a:lnSpc>
              <a:spcPct val="100000"/>
            </a:lnSpc>
          </a:pPr>
          <a:r>
            <a:rPr lang="en-US" sz="1800" b="1" dirty="0">
              <a:solidFill>
                <a:srgbClr val="000000"/>
              </a:solidFill>
            </a:rPr>
            <a:t>Zeigarnik effect – unfinished tasks are remembered better than finished tasks.</a:t>
          </a:r>
          <a:r>
            <a:rPr lang="en-US" sz="1800" b="1" dirty="0">
              <a:solidFill>
                <a:srgbClr val="000000"/>
              </a:solidFill>
              <a:latin typeface="Calibri Light" panose="020F0302020204030204"/>
            </a:rPr>
            <a:t> </a:t>
          </a:r>
          <a:endParaRPr lang="en-US" sz="1800" b="1" i="0" u="none" strike="noStrike" cap="none" baseline="0" noProof="0" dirty="0">
            <a:solidFill>
              <a:srgbClr val="000000"/>
            </a:solidFill>
            <a:latin typeface="Calibri Light"/>
            <a:cs typeface="Calibri Light"/>
          </a:endParaRPr>
        </a:p>
      </dgm:t>
    </dgm:pt>
    <dgm:pt modelId="{618EAB8B-A6C6-4A4F-A814-C37B0E54567B}" type="parTrans" cxnId="{20D28919-AC16-41EE-B18C-F3A18E2F0529}">
      <dgm:prSet/>
      <dgm:spPr/>
      <dgm:t>
        <a:bodyPr/>
        <a:lstStyle/>
        <a:p>
          <a:endParaRPr lang="en-US"/>
        </a:p>
      </dgm:t>
    </dgm:pt>
    <dgm:pt modelId="{652A76C2-3046-4458-8389-6C825BDDB785}" type="sibTrans" cxnId="{20D28919-AC16-41EE-B18C-F3A18E2F0529}">
      <dgm:prSet/>
      <dgm:spPr/>
      <dgm:t>
        <a:bodyPr/>
        <a:lstStyle/>
        <a:p>
          <a:endParaRPr lang="en-US"/>
        </a:p>
      </dgm:t>
    </dgm:pt>
    <dgm:pt modelId="{B5D7179E-A379-40AB-842A-67B73CBA54B0}">
      <dgm:prSet custT="1"/>
      <dgm:spPr/>
      <dgm:t>
        <a:bodyPr/>
        <a:lstStyle/>
        <a:p>
          <a:pPr>
            <a:lnSpc>
              <a:spcPct val="100000"/>
            </a:lnSpc>
          </a:pPr>
          <a:r>
            <a:rPr lang="en-US" sz="1800" b="1" dirty="0">
              <a:solidFill>
                <a:srgbClr val="000000"/>
              </a:solidFill>
            </a:rPr>
            <a:t>Always make a start on a task</a:t>
          </a:r>
        </a:p>
      </dgm:t>
    </dgm:pt>
    <dgm:pt modelId="{25AFD44D-A392-4062-A4F7-3F038081743E}" type="parTrans" cxnId="{A83DE81D-3426-4CFF-8488-CBC55E0C977A}">
      <dgm:prSet/>
      <dgm:spPr/>
      <dgm:t>
        <a:bodyPr/>
        <a:lstStyle/>
        <a:p>
          <a:endParaRPr lang="en-US"/>
        </a:p>
      </dgm:t>
    </dgm:pt>
    <dgm:pt modelId="{B719D8FC-D695-4887-BB3E-BFD29582E5FD}" type="sibTrans" cxnId="{A83DE81D-3426-4CFF-8488-CBC55E0C977A}">
      <dgm:prSet/>
      <dgm:spPr/>
      <dgm:t>
        <a:bodyPr/>
        <a:lstStyle/>
        <a:p>
          <a:endParaRPr lang="en-US"/>
        </a:p>
      </dgm:t>
    </dgm:pt>
    <dgm:pt modelId="{07E08FC9-35BE-4572-A5D4-554CE45E0D78}">
      <dgm:prSet custT="1"/>
      <dgm:spPr/>
      <dgm:t>
        <a:bodyPr/>
        <a:lstStyle/>
        <a:p>
          <a:pPr>
            <a:lnSpc>
              <a:spcPct val="100000"/>
            </a:lnSpc>
          </a:pPr>
          <a:r>
            <a:rPr lang="en-US" sz="1800" b="1" dirty="0">
              <a:solidFill>
                <a:srgbClr val="000000"/>
              </a:solidFill>
            </a:rPr>
            <a:t>Take a (strategic) break before you finish</a:t>
          </a:r>
        </a:p>
      </dgm:t>
    </dgm:pt>
    <dgm:pt modelId="{9D33CAFA-98AF-4192-AD3C-2323070136BA}" type="parTrans" cxnId="{00C0889F-A474-4381-91C8-CFF9A611F2A0}">
      <dgm:prSet/>
      <dgm:spPr/>
      <dgm:t>
        <a:bodyPr/>
        <a:lstStyle/>
        <a:p>
          <a:endParaRPr lang="en-US"/>
        </a:p>
      </dgm:t>
    </dgm:pt>
    <dgm:pt modelId="{AB5E40C3-89BD-4B2B-B242-1F48A451FDAA}" type="sibTrans" cxnId="{00C0889F-A474-4381-91C8-CFF9A611F2A0}">
      <dgm:prSet/>
      <dgm:spPr/>
      <dgm:t>
        <a:bodyPr/>
        <a:lstStyle/>
        <a:p>
          <a:endParaRPr lang="en-US"/>
        </a:p>
      </dgm:t>
    </dgm:pt>
    <dgm:pt modelId="{421439EE-2403-44B7-80A8-986838AD343E}">
      <dgm:prSet custT="1"/>
      <dgm:spPr/>
      <dgm:t>
        <a:bodyPr/>
        <a:lstStyle/>
        <a:p>
          <a:pPr>
            <a:lnSpc>
              <a:spcPct val="100000"/>
            </a:lnSpc>
          </a:pPr>
          <a:r>
            <a:rPr lang="en-US" sz="1800" b="1" dirty="0">
              <a:solidFill>
                <a:srgbClr val="000000"/>
              </a:solidFill>
            </a:rPr>
            <a:t>Check Instagram, tidy up, raid the fridge, watch a Netflix episode…</a:t>
          </a:r>
        </a:p>
      </dgm:t>
    </dgm:pt>
    <dgm:pt modelId="{3EBAC3E0-4914-4293-85E7-A23C99628541}" type="parTrans" cxnId="{2B83BA80-EE18-4C85-A96D-B7541D002D72}">
      <dgm:prSet/>
      <dgm:spPr/>
      <dgm:t>
        <a:bodyPr/>
        <a:lstStyle/>
        <a:p>
          <a:endParaRPr lang="en-US"/>
        </a:p>
      </dgm:t>
    </dgm:pt>
    <dgm:pt modelId="{C6E96239-282D-4781-B455-928B5AB31A77}" type="sibTrans" cxnId="{2B83BA80-EE18-4C85-A96D-B7541D002D72}">
      <dgm:prSet/>
      <dgm:spPr/>
      <dgm:t>
        <a:bodyPr/>
        <a:lstStyle/>
        <a:p>
          <a:endParaRPr lang="en-US"/>
        </a:p>
      </dgm:t>
    </dgm:pt>
    <dgm:pt modelId="{6F6BCBA1-C46E-4986-8098-2755302F2FE3}">
      <dgm:prSet custT="1"/>
      <dgm:spPr/>
      <dgm:t>
        <a:bodyPr/>
        <a:lstStyle/>
        <a:p>
          <a:pPr>
            <a:lnSpc>
              <a:spcPct val="100000"/>
            </a:lnSpc>
          </a:pPr>
          <a:r>
            <a:rPr lang="en-US" sz="1800" b="1" dirty="0">
              <a:solidFill>
                <a:srgbClr val="000000"/>
              </a:solidFill>
            </a:rPr>
            <a:t>Return to the task</a:t>
          </a:r>
        </a:p>
      </dgm:t>
    </dgm:pt>
    <dgm:pt modelId="{CE73639D-EFB4-441E-BB71-A8D52BE20199}" type="parTrans" cxnId="{E38FBE35-82B5-49BA-83FD-A35DDC78A471}">
      <dgm:prSet/>
      <dgm:spPr/>
      <dgm:t>
        <a:bodyPr/>
        <a:lstStyle/>
        <a:p>
          <a:endParaRPr lang="en-US"/>
        </a:p>
      </dgm:t>
    </dgm:pt>
    <dgm:pt modelId="{00E5DF35-744B-4CC9-8079-C7CEAC635EEF}" type="sibTrans" cxnId="{E38FBE35-82B5-49BA-83FD-A35DDC78A471}">
      <dgm:prSet/>
      <dgm:spPr/>
      <dgm:t>
        <a:bodyPr/>
        <a:lstStyle/>
        <a:p>
          <a:endParaRPr lang="en-US"/>
        </a:p>
      </dgm:t>
    </dgm:pt>
    <dgm:pt modelId="{6782C809-690C-425B-8398-BB7033BDE264}" type="pres">
      <dgm:prSet presAssocID="{94AA3D5A-928C-4CFC-BFF2-85E800A08F12}" presName="root" presStyleCnt="0">
        <dgm:presLayoutVars>
          <dgm:dir/>
          <dgm:resizeHandles val="exact"/>
        </dgm:presLayoutVars>
      </dgm:prSet>
      <dgm:spPr/>
    </dgm:pt>
    <dgm:pt modelId="{AB17D76E-1078-4D26-9329-655C2FC89896}" type="pres">
      <dgm:prSet presAssocID="{601BAFC9-13A2-43F2-AD6A-BD896B9DB36C}" presName="compNode" presStyleCnt="0"/>
      <dgm:spPr/>
    </dgm:pt>
    <dgm:pt modelId="{A23295C6-564A-49B3-AA88-1280FDAEE881}" type="pres">
      <dgm:prSet presAssocID="{601BAFC9-13A2-43F2-AD6A-BD896B9DB36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BDEDE42C-ED6C-4AAC-8AF2-C515EE3C9100}" type="pres">
      <dgm:prSet presAssocID="{601BAFC9-13A2-43F2-AD6A-BD896B9DB36C}" presName="spaceRect" presStyleCnt="0"/>
      <dgm:spPr/>
    </dgm:pt>
    <dgm:pt modelId="{1261092F-9DF8-4946-9FA1-696318F72001}" type="pres">
      <dgm:prSet presAssocID="{601BAFC9-13A2-43F2-AD6A-BD896B9DB36C}" presName="textRect" presStyleLbl="revTx" presStyleIdx="0" presStyleCnt="5" custScaleX="129950">
        <dgm:presLayoutVars>
          <dgm:chMax val="1"/>
          <dgm:chPref val="1"/>
        </dgm:presLayoutVars>
      </dgm:prSet>
      <dgm:spPr/>
    </dgm:pt>
    <dgm:pt modelId="{AC7580AB-19C6-4ADA-8D0A-18B91A6451D2}" type="pres">
      <dgm:prSet presAssocID="{652A76C2-3046-4458-8389-6C825BDDB785}" presName="sibTrans" presStyleCnt="0"/>
      <dgm:spPr/>
    </dgm:pt>
    <dgm:pt modelId="{893E6239-476A-4C5E-B314-D1110AE62E58}" type="pres">
      <dgm:prSet presAssocID="{B5D7179E-A379-40AB-842A-67B73CBA54B0}" presName="compNode" presStyleCnt="0"/>
      <dgm:spPr/>
    </dgm:pt>
    <dgm:pt modelId="{A3A86F59-D864-4304-8C46-21A0F6F96219}" type="pres">
      <dgm:prSet presAssocID="{B5D7179E-A379-40AB-842A-67B73CBA54B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4020BBF8-DF5A-43C3-9C88-18622C1ED16A}" type="pres">
      <dgm:prSet presAssocID="{B5D7179E-A379-40AB-842A-67B73CBA54B0}" presName="spaceRect" presStyleCnt="0"/>
      <dgm:spPr/>
    </dgm:pt>
    <dgm:pt modelId="{750752C9-EE02-4F17-A946-07D3177B6036}" type="pres">
      <dgm:prSet presAssocID="{B5D7179E-A379-40AB-842A-67B73CBA54B0}" presName="textRect" presStyleLbl="revTx" presStyleIdx="1" presStyleCnt="5">
        <dgm:presLayoutVars>
          <dgm:chMax val="1"/>
          <dgm:chPref val="1"/>
        </dgm:presLayoutVars>
      </dgm:prSet>
      <dgm:spPr/>
    </dgm:pt>
    <dgm:pt modelId="{E741D41D-2B2F-416B-B63F-02AEABD6E92C}" type="pres">
      <dgm:prSet presAssocID="{B719D8FC-D695-4887-BB3E-BFD29582E5FD}" presName="sibTrans" presStyleCnt="0"/>
      <dgm:spPr/>
    </dgm:pt>
    <dgm:pt modelId="{0AA4B1B2-3E55-4D06-BFD1-763C826CEF6D}" type="pres">
      <dgm:prSet presAssocID="{07E08FC9-35BE-4572-A5D4-554CE45E0D78}" presName="compNode" presStyleCnt="0"/>
      <dgm:spPr/>
    </dgm:pt>
    <dgm:pt modelId="{8D0EA8ED-C5D9-4F84-BAEA-E0C620466C5C}" type="pres">
      <dgm:prSet presAssocID="{07E08FC9-35BE-4572-A5D4-554CE45E0D7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urglass"/>
        </a:ext>
      </dgm:extLst>
    </dgm:pt>
    <dgm:pt modelId="{B2E8D6E1-7C1C-4254-9369-2E4360EC459B}" type="pres">
      <dgm:prSet presAssocID="{07E08FC9-35BE-4572-A5D4-554CE45E0D78}" presName="spaceRect" presStyleCnt="0"/>
      <dgm:spPr/>
    </dgm:pt>
    <dgm:pt modelId="{BF78F5C4-CB1A-44C8-9935-E997F27BD70F}" type="pres">
      <dgm:prSet presAssocID="{07E08FC9-35BE-4572-A5D4-554CE45E0D78}" presName="textRect" presStyleLbl="revTx" presStyleIdx="2" presStyleCnt="5">
        <dgm:presLayoutVars>
          <dgm:chMax val="1"/>
          <dgm:chPref val="1"/>
        </dgm:presLayoutVars>
      </dgm:prSet>
      <dgm:spPr/>
    </dgm:pt>
    <dgm:pt modelId="{FC2A0BEF-4A91-401D-B621-E15A2332D6D7}" type="pres">
      <dgm:prSet presAssocID="{AB5E40C3-89BD-4B2B-B242-1F48A451FDAA}" presName="sibTrans" presStyleCnt="0"/>
      <dgm:spPr/>
    </dgm:pt>
    <dgm:pt modelId="{CCCEB0BC-9712-46BC-AAF9-E8E524868D1A}" type="pres">
      <dgm:prSet presAssocID="{421439EE-2403-44B7-80A8-986838AD343E}" presName="compNode" presStyleCnt="0"/>
      <dgm:spPr/>
    </dgm:pt>
    <dgm:pt modelId="{7DFC174C-6180-45DE-AA0B-98B3BF630A8F}" type="pres">
      <dgm:prSet presAssocID="{421439EE-2403-44B7-80A8-986838AD343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Envelope"/>
        </a:ext>
      </dgm:extLst>
    </dgm:pt>
    <dgm:pt modelId="{E789A8EF-8D35-4985-8530-8AC006B7F676}" type="pres">
      <dgm:prSet presAssocID="{421439EE-2403-44B7-80A8-986838AD343E}" presName="spaceRect" presStyleCnt="0"/>
      <dgm:spPr/>
    </dgm:pt>
    <dgm:pt modelId="{F0ADC262-4EB8-4842-8D56-939C34D5BE8B}" type="pres">
      <dgm:prSet presAssocID="{421439EE-2403-44B7-80A8-986838AD343E}" presName="textRect" presStyleLbl="revTx" presStyleIdx="3" presStyleCnt="5" custScaleX="163672">
        <dgm:presLayoutVars>
          <dgm:chMax val="1"/>
          <dgm:chPref val="1"/>
        </dgm:presLayoutVars>
      </dgm:prSet>
      <dgm:spPr/>
    </dgm:pt>
    <dgm:pt modelId="{A4EFAAAF-B65B-486B-9C54-E182AE9CB089}" type="pres">
      <dgm:prSet presAssocID="{C6E96239-282D-4781-B455-928B5AB31A77}" presName="sibTrans" presStyleCnt="0"/>
      <dgm:spPr/>
    </dgm:pt>
    <dgm:pt modelId="{2500CC1D-758E-4EBA-9717-B5BA4BE9625D}" type="pres">
      <dgm:prSet presAssocID="{6F6BCBA1-C46E-4986-8098-2755302F2FE3}" presName="compNode" presStyleCnt="0"/>
      <dgm:spPr/>
    </dgm:pt>
    <dgm:pt modelId="{1F8B9BD6-B3B1-4AD3-8A19-CBAF18CFD354}" type="pres">
      <dgm:prSet presAssocID="{6F6BCBA1-C46E-4986-8098-2755302F2FE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ck"/>
        </a:ext>
      </dgm:extLst>
    </dgm:pt>
    <dgm:pt modelId="{F121A110-8295-4DAB-8927-B14B3C77918E}" type="pres">
      <dgm:prSet presAssocID="{6F6BCBA1-C46E-4986-8098-2755302F2FE3}" presName="spaceRect" presStyleCnt="0"/>
      <dgm:spPr/>
    </dgm:pt>
    <dgm:pt modelId="{87A27F9D-2068-4159-B76A-FFFCB4B03E75}" type="pres">
      <dgm:prSet presAssocID="{6F6BCBA1-C46E-4986-8098-2755302F2FE3}" presName="textRect" presStyleLbl="revTx" presStyleIdx="4" presStyleCnt="5">
        <dgm:presLayoutVars>
          <dgm:chMax val="1"/>
          <dgm:chPref val="1"/>
        </dgm:presLayoutVars>
      </dgm:prSet>
      <dgm:spPr/>
    </dgm:pt>
  </dgm:ptLst>
  <dgm:cxnLst>
    <dgm:cxn modelId="{071AA60C-9E4A-4B12-AA04-3B4E9D4D3DD1}" type="presOf" srcId="{601BAFC9-13A2-43F2-AD6A-BD896B9DB36C}" destId="{1261092F-9DF8-4946-9FA1-696318F72001}" srcOrd="0" destOrd="0" presId="urn:microsoft.com/office/officeart/2018/2/layout/IconLabelList"/>
    <dgm:cxn modelId="{20D28919-AC16-41EE-B18C-F3A18E2F0529}" srcId="{94AA3D5A-928C-4CFC-BFF2-85E800A08F12}" destId="{601BAFC9-13A2-43F2-AD6A-BD896B9DB36C}" srcOrd="0" destOrd="0" parTransId="{618EAB8B-A6C6-4A4F-A814-C37B0E54567B}" sibTransId="{652A76C2-3046-4458-8389-6C825BDDB785}"/>
    <dgm:cxn modelId="{A83DE81D-3426-4CFF-8488-CBC55E0C977A}" srcId="{94AA3D5A-928C-4CFC-BFF2-85E800A08F12}" destId="{B5D7179E-A379-40AB-842A-67B73CBA54B0}" srcOrd="1" destOrd="0" parTransId="{25AFD44D-A392-4062-A4F7-3F038081743E}" sibTransId="{B719D8FC-D695-4887-BB3E-BFD29582E5FD}"/>
    <dgm:cxn modelId="{E38FBE35-82B5-49BA-83FD-A35DDC78A471}" srcId="{94AA3D5A-928C-4CFC-BFF2-85E800A08F12}" destId="{6F6BCBA1-C46E-4986-8098-2755302F2FE3}" srcOrd="4" destOrd="0" parTransId="{CE73639D-EFB4-441E-BB71-A8D52BE20199}" sibTransId="{00E5DF35-744B-4CC9-8079-C7CEAC635EEF}"/>
    <dgm:cxn modelId="{C6B9EF6C-2A57-453D-ACF0-5EFF871D52CD}" type="presOf" srcId="{94AA3D5A-928C-4CFC-BFF2-85E800A08F12}" destId="{6782C809-690C-425B-8398-BB7033BDE264}" srcOrd="0" destOrd="0" presId="urn:microsoft.com/office/officeart/2018/2/layout/IconLabelList"/>
    <dgm:cxn modelId="{69E19554-A84F-498D-BAC0-01CEA7C6BFFB}" type="presOf" srcId="{07E08FC9-35BE-4572-A5D4-554CE45E0D78}" destId="{BF78F5C4-CB1A-44C8-9935-E997F27BD70F}" srcOrd="0" destOrd="0" presId="urn:microsoft.com/office/officeart/2018/2/layout/IconLabelList"/>
    <dgm:cxn modelId="{2B83BA80-EE18-4C85-A96D-B7541D002D72}" srcId="{94AA3D5A-928C-4CFC-BFF2-85E800A08F12}" destId="{421439EE-2403-44B7-80A8-986838AD343E}" srcOrd="3" destOrd="0" parTransId="{3EBAC3E0-4914-4293-85E7-A23C99628541}" sibTransId="{C6E96239-282D-4781-B455-928B5AB31A77}"/>
    <dgm:cxn modelId="{C3A82B95-9C43-41F7-AA09-3493E8CA3B75}" type="presOf" srcId="{B5D7179E-A379-40AB-842A-67B73CBA54B0}" destId="{750752C9-EE02-4F17-A946-07D3177B6036}" srcOrd="0" destOrd="0" presId="urn:microsoft.com/office/officeart/2018/2/layout/IconLabelList"/>
    <dgm:cxn modelId="{00C0889F-A474-4381-91C8-CFF9A611F2A0}" srcId="{94AA3D5A-928C-4CFC-BFF2-85E800A08F12}" destId="{07E08FC9-35BE-4572-A5D4-554CE45E0D78}" srcOrd="2" destOrd="0" parTransId="{9D33CAFA-98AF-4192-AD3C-2323070136BA}" sibTransId="{AB5E40C3-89BD-4B2B-B242-1F48A451FDAA}"/>
    <dgm:cxn modelId="{6B4A39C4-9DCA-41C6-A4A2-9936D40F276A}" type="presOf" srcId="{6F6BCBA1-C46E-4986-8098-2755302F2FE3}" destId="{87A27F9D-2068-4159-B76A-FFFCB4B03E75}" srcOrd="0" destOrd="0" presId="urn:microsoft.com/office/officeart/2018/2/layout/IconLabelList"/>
    <dgm:cxn modelId="{43FB77EC-A63D-458F-A65B-EB48BFF5F0EB}" type="presOf" srcId="{421439EE-2403-44B7-80A8-986838AD343E}" destId="{F0ADC262-4EB8-4842-8D56-939C34D5BE8B}" srcOrd="0" destOrd="0" presId="urn:microsoft.com/office/officeart/2018/2/layout/IconLabelList"/>
    <dgm:cxn modelId="{0F808AF0-4255-4A6E-A9EE-9B0CED875DA1}" type="presParOf" srcId="{6782C809-690C-425B-8398-BB7033BDE264}" destId="{AB17D76E-1078-4D26-9329-655C2FC89896}" srcOrd="0" destOrd="0" presId="urn:microsoft.com/office/officeart/2018/2/layout/IconLabelList"/>
    <dgm:cxn modelId="{9A0A4D72-443D-449B-9E26-E122D04767B4}" type="presParOf" srcId="{AB17D76E-1078-4D26-9329-655C2FC89896}" destId="{A23295C6-564A-49B3-AA88-1280FDAEE881}" srcOrd="0" destOrd="0" presId="urn:microsoft.com/office/officeart/2018/2/layout/IconLabelList"/>
    <dgm:cxn modelId="{9BA18261-51A8-491A-A318-7F8794AD15D0}" type="presParOf" srcId="{AB17D76E-1078-4D26-9329-655C2FC89896}" destId="{BDEDE42C-ED6C-4AAC-8AF2-C515EE3C9100}" srcOrd="1" destOrd="0" presId="urn:microsoft.com/office/officeart/2018/2/layout/IconLabelList"/>
    <dgm:cxn modelId="{E83CEA2A-6F0D-4081-BBB9-C4828923BE3C}" type="presParOf" srcId="{AB17D76E-1078-4D26-9329-655C2FC89896}" destId="{1261092F-9DF8-4946-9FA1-696318F72001}" srcOrd="2" destOrd="0" presId="urn:microsoft.com/office/officeart/2018/2/layout/IconLabelList"/>
    <dgm:cxn modelId="{01A111D5-F9C9-43DD-9C3E-3552600AD1A5}" type="presParOf" srcId="{6782C809-690C-425B-8398-BB7033BDE264}" destId="{AC7580AB-19C6-4ADA-8D0A-18B91A6451D2}" srcOrd="1" destOrd="0" presId="urn:microsoft.com/office/officeart/2018/2/layout/IconLabelList"/>
    <dgm:cxn modelId="{B689D2F8-8F20-4C89-815C-81E3D546762A}" type="presParOf" srcId="{6782C809-690C-425B-8398-BB7033BDE264}" destId="{893E6239-476A-4C5E-B314-D1110AE62E58}" srcOrd="2" destOrd="0" presId="urn:microsoft.com/office/officeart/2018/2/layout/IconLabelList"/>
    <dgm:cxn modelId="{8512FD02-9993-4236-90B5-B93A0930673B}" type="presParOf" srcId="{893E6239-476A-4C5E-B314-D1110AE62E58}" destId="{A3A86F59-D864-4304-8C46-21A0F6F96219}" srcOrd="0" destOrd="0" presId="urn:microsoft.com/office/officeart/2018/2/layout/IconLabelList"/>
    <dgm:cxn modelId="{582453EB-2651-4459-B772-02B790E5F5F0}" type="presParOf" srcId="{893E6239-476A-4C5E-B314-D1110AE62E58}" destId="{4020BBF8-DF5A-43C3-9C88-18622C1ED16A}" srcOrd="1" destOrd="0" presId="urn:microsoft.com/office/officeart/2018/2/layout/IconLabelList"/>
    <dgm:cxn modelId="{5A808F08-6A72-46FC-8E4D-7CFBFE152B8F}" type="presParOf" srcId="{893E6239-476A-4C5E-B314-D1110AE62E58}" destId="{750752C9-EE02-4F17-A946-07D3177B6036}" srcOrd="2" destOrd="0" presId="urn:microsoft.com/office/officeart/2018/2/layout/IconLabelList"/>
    <dgm:cxn modelId="{58BB18BF-8907-4F37-99DC-CB1E5502CBFB}" type="presParOf" srcId="{6782C809-690C-425B-8398-BB7033BDE264}" destId="{E741D41D-2B2F-416B-B63F-02AEABD6E92C}" srcOrd="3" destOrd="0" presId="urn:microsoft.com/office/officeart/2018/2/layout/IconLabelList"/>
    <dgm:cxn modelId="{929A37BC-514B-4885-8634-22985D1B87AA}" type="presParOf" srcId="{6782C809-690C-425B-8398-BB7033BDE264}" destId="{0AA4B1B2-3E55-4D06-BFD1-763C826CEF6D}" srcOrd="4" destOrd="0" presId="urn:microsoft.com/office/officeart/2018/2/layout/IconLabelList"/>
    <dgm:cxn modelId="{FAF8B1E7-3F03-401D-83FF-FD2A4E798EA1}" type="presParOf" srcId="{0AA4B1B2-3E55-4D06-BFD1-763C826CEF6D}" destId="{8D0EA8ED-C5D9-4F84-BAEA-E0C620466C5C}" srcOrd="0" destOrd="0" presId="urn:microsoft.com/office/officeart/2018/2/layout/IconLabelList"/>
    <dgm:cxn modelId="{42B70125-AE08-48C5-B7B8-FACC8482DC53}" type="presParOf" srcId="{0AA4B1B2-3E55-4D06-BFD1-763C826CEF6D}" destId="{B2E8D6E1-7C1C-4254-9369-2E4360EC459B}" srcOrd="1" destOrd="0" presId="urn:microsoft.com/office/officeart/2018/2/layout/IconLabelList"/>
    <dgm:cxn modelId="{BCEB8A71-7DEC-498C-B2B4-89ADA04A0585}" type="presParOf" srcId="{0AA4B1B2-3E55-4D06-BFD1-763C826CEF6D}" destId="{BF78F5C4-CB1A-44C8-9935-E997F27BD70F}" srcOrd="2" destOrd="0" presId="urn:microsoft.com/office/officeart/2018/2/layout/IconLabelList"/>
    <dgm:cxn modelId="{A21437C1-6B1D-41DB-9806-5A0440D26BAD}" type="presParOf" srcId="{6782C809-690C-425B-8398-BB7033BDE264}" destId="{FC2A0BEF-4A91-401D-B621-E15A2332D6D7}" srcOrd="5" destOrd="0" presId="urn:microsoft.com/office/officeart/2018/2/layout/IconLabelList"/>
    <dgm:cxn modelId="{D15E34A9-7293-48C9-B07D-6C920FE9693A}" type="presParOf" srcId="{6782C809-690C-425B-8398-BB7033BDE264}" destId="{CCCEB0BC-9712-46BC-AAF9-E8E524868D1A}" srcOrd="6" destOrd="0" presId="urn:microsoft.com/office/officeart/2018/2/layout/IconLabelList"/>
    <dgm:cxn modelId="{99A2F4A5-4569-4D36-8987-6E4A47026306}" type="presParOf" srcId="{CCCEB0BC-9712-46BC-AAF9-E8E524868D1A}" destId="{7DFC174C-6180-45DE-AA0B-98B3BF630A8F}" srcOrd="0" destOrd="0" presId="urn:microsoft.com/office/officeart/2018/2/layout/IconLabelList"/>
    <dgm:cxn modelId="{FBFE58BA-0D16-453A-A850-54755961A04C}" type="presParOf" srcId="{CCCEB0BC-9712-46BC-AAF9-E8E524868D1A}" destId="{E789A8EF-8D35-4985-8530-8AC006B7F676}" srcOrd="1" destOrd="0" presId="urn:microsoft.com/office/officeart/2018/2/layout/IconLabelList"/>
    <dgm:cxn modelId="{BAC19D23-DD29-4311-A83E-3BB0AED10899}" type="presParOf" srcId="{CCCEB0BC-9712-46BC-AAF9-E8E524868D1A}" destId="{F0ADC262-4EB8-4842-8D56-939C34D5BE8B}" srcOrd="2" destOrd="0" presId="urn:microsoft.com/office/officeart/2018/2/layout/IconLabelList"/>
    <dgm:cxn modelId="{2EDAF01F-98EB-48F2-816B-7773BB41E7E5}" type="presParOf" srcId="{6782C809-690C-425B-8398-BB7033BDE264}" destId="{A4EFAAAF-B65B-486B-9C54-E182AE9CB089}" srcOrd="7" destOrd="0" presId="urn:microsoft.com/office/officeart/2018/2/layout/IconLabelList"/>
    <dgm:cxn modelId="{EBDEFC33-AC16-4E8A-8E84-7269D3214ECD}" type="presParOf" srcId="{6782C809-690C-425B-8398-BB7033BDE264}" destId="{2500CC1D-758E-4EBA-9717-B5BA4BE9625D}" srcOrd="8" destOrd="0" presId="urn:microsoft.com/office/officeart/2018/2/layout/IconLabelList"/>
    <dgm:cxn modelId="{EB4A3D70-99CC-4CC4-98F9-2C115069C8B7}" type="presParOf" srcId="{2500CC1D-758E-4EBA-9717-B5BA4BE9625D}" destId="{1F8B9BD6-B3B1-4AD3-8A19-CBAF18CFD354}" srcOrd="0" destOrd="0" presId="urn:microsoft.com/office/officeart/2018/2/layout/IconLabelList"/>
    <dgm:cxn modelId="{FF37F18A-3B1F-4FA9-901B-AE63B45C9DF2}" type="presParOf" srcId="{2500CC1D-758E-4EBA-9717-B5BA4BE9625D}" destId="{F121A110-8295-4DAB-8927-B14B3C77918E}" srcOrd="1" destOrd="0" presId="urn:microsoft.com/office/officeart/2018/2/layout/IconLabelList"/>
    <dgm:cxn modelId="{1BEEC0FB-3887-4176-AAA8-3FFCB7B9EAF8}" type="presParOf" srcId="{2500CC1D-758E-4EBA-9717-B5BA4BE9625D}" destId="{87A27F9D-2068-4159-B76A-FFFCB4B03E7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1BF451-B96C-4B73-8293-9D69E437893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EC9AE84-B622-48D7-80F2-EAD2EF977933}">
      <dgm:prSet custT="1"/>
      <dgm:spPr/>
      <dgm:t>
        <a:bodyPr/>
        <a:lstStyle/>
        <a:p>
          <a:pPr>
            <a:lnSpc>
              <a:spcPct val="100000"/>
            </a:lnSpc>
          </a:pPr>
          <a:r>
            <a:rPr lang="en-GB" sz="2000" dirty="0">
              <a:hlinkClick xmlns:r="http://schemas.openxmlformats.org/officeDocument/2006/relationships" r:id="rId1"/>
            </a:rPr>
            <a:t>Forest</a:t>
          </a:r>
          <a:r>
            <a:rPr lang="en-GB" sz="2000" dirty="0"/>
            <a:t> | Phone app blocker that gamifies your work schedule | </a:t>
          </a:r>
          <a:r>
            <a:rPr lang="en-GB" sz="2000" dirty="0">
              <a:hlinkClick xmlns:r="http://schemas.openxmlformats.org/officeDocument/2006/relationships" r:id="rId2"/>
            </a:rPr>
            <a:t>Video explainer</a:t>
          </a:r>
          <a:endParaRPr lang="en-US" sz="2000" dirty="0"/>
        </a:p>
      </dgm:t>
    </dgm:pt>
    <dgm:pt modelId="{2DBCD9DA-5C77-40FE-A576-40EF55597F59}" type="parTrans" cxnId="{8BF3D3AE-2D5C-4CB3-9DDA-CEED08072925}">
      <dgm:prSet/>
      <dgm:spPr/>
      <dgm:t>
        <a:bodyPr/>
        <a:lstStyle/>
        <a:p>
          <a:endParaRPr lang="en-US"/>
        </a:p>
      </dgm:t>
    </dgm:pt>
    <dgm:pt modelId="{74D981C0-E09A-4012-A240-48D13F99F637}" type="sibTrans" cxnId="{8BF3D3AE-2D5C-4CB3-9DDA-CEED08072925}">
      <dgm:prSet/>
      <dgm:spPr/>
      <dgm:t>
        <a:bodyPr/>
        <a:lstStyle/>
        <a:p>
          <a:pPr>
            <a:lnSpc>
              <a:spcPct val="100000"/>
            </a:lnSpc>
          </a:pPr>
          <a:endParaRPr lang="en-US"/>
        </a:p>
      </dgm:t>
    </dgm:pt>
    <dgm:pt modelId="{DF729ABB-99C0-4389-9152-30D329D4D545}">
      <dgm:prSet custT="1"/>
      <dgm:spPr/>
      <dgm:t>
        <a:bodyPr/>
        <a:lstStyle/>
        <a:p>
          <a:pPr>
            <a:lnSpc>
              <a:spcPct val="100000"/>
            </a:lnSpc>
          </a:pPr>
          <a:r>
            <a:rPr lang="en-GB" sz="2000" dirty="0">
              <a:hlinkClick xmlns:r="http://schemas.openxmlformats.org/officeDocument/2006/relationships" r:id="rId3"/>
            </a:rPr>
            <a:t>Cold Turkey </a:t>
          </a:r>
          <a:r>
            <a:rPr lang="en-GB" sz="2000" dirty="0"/>
            <a:t> | Desktop website blocker with built-in timers | </a:t>
          </a:r>
          <a:r>
            <a:rPr lang="en-GB" sz="2000" dirty="0">
              <a:hlinkClick xmlns:r="http://schemas.openxmlformats.org/officeDocument/2006/relationships" r:id="rId4"/>
            </a:rPr>
            <a:t>Video explainer</a:t>
          </a:r>
          <a:endParaRPr lang="en-US" sz="2000" dirty="0"/>
        </a:p>
      </dgm:t>
    </dgm:pt>
    <dgm:pt modelId="{83BDB2AF-4170-40BF-98A5-0C4E3E5CDE2D}" type="parTrans" cxnId="{80E85A84-67D8-4D3B-80B2-7311B7B4400F}">
      <dgm:prSet/>
      <dgm:spPr/>
      <dgm:t>
        <a:bodyPr/>
        <a:lstStyle/>
        <a:p>
          <a:endParaRPr lang="en-US"/>
        </a:p>
      </dgm:t>
    </dgm:pt>
    <dgm:pt modelId="{3435F3A0-C985-422B-B9FD-1E26DD9EDCA1}" type="sibTrans" cxnId="{80E85A84-67D8-4D3B-80B2-7311B7B4400F}">
      <dgm:prSet/>
      <dgm:spPr/>
      <dgm:t>
        <a:bodyPr/>
        <a:lstStyle/>
        <a:p>
          <a:pPr>
            <a:lnSpc>
              <a:spcPct val="100000"/>
            </a:lnSpc>
          </a:pPr>
          <a:endParaRPr lang="en-US"/>
        </a:p>
      </dgm:t>
    </dgm:pt>
    <dgm:pt modelId="{78A9CF9A-1EEF-427C-BFB3-B6FB92A9037F}">
      <dgm:prSet custT="1"/>
      <dgm:spPr/>
      <dgm:t>
        <a:bodyPr/>
        <a:lstStyle/>
        <a:p>
          <a:pPr>
            <a:lnSpc>
              <a:spcPct val="100000"/>
            </a:lnSpc>
          </a:pPr>
          <a:r>
            <a:rPr lang="en-GB" sz="2000" dirty="0">
              <a:hlinkClick xmlns:r="http://schemas.openxmlformats.org/officeDocument/2006/relationships" r:id="rId5"/>
            </a:rPr>
            <a:t>Hold </a:t>
          </a:r>
          <a:r>
            <a:rPr lang="en-GB" sz="2000" dirty="0"/>
            <a:t>| Incentives and rewards for not using your phone! | </a:t>
          </a:r>
          <a:r>
            <a:rPr lang="en-GB" sz="2000" dirty="0">
              <a:hlinkClick xmlns:r="http://schemas.openxmlformats.org/officeDocument/2006/relationships" r:id="rId6"/>
            </a:rPr>
            <a:t>Video explainer</a:t>
          </a:r>
          <a:endParaRPr lang="en-US" sz="2000" dirty="0"/>
        </a:p>
      </dgm:t>
    </dgm:pt>
    <dgm:pt modelId="{A9D69572-4748-4B3E-83BD-BC0D4235FE1D}" type="parTrans" cxnId="{FD9FD6F5-F223-47E9-9156-DD284388711A}">
      <dgm:prSet/>
      <dgm:spPr/>
      <dgm:t>
        <a:bodyPr/>
        <a:lstStyle/>
        <a:p>
          <a:endParaRPr lang="en-US"/>
        </a:p>
      </dgm:t>
    </dgm:pt>
    <dgm:pt modelId="{BCE6BB4E-916B-44AC-9A85-DEDDA532FA7C}" type="sibTrans" cxnId="{FD9FD6F5-F223-47E9-9156-DD284388711A}">
      <dgm:prSet/>
      <dgm:spPr/>
      <dgm:t>
        <a:bodyPr/>
        <a:lstStyle/>
        <a:p>
          <a:pPr>
            <a:lnSpc>
              <a:spcPct val="100000"/>
            </a:lnSpc>
          </a:pPr>
          <a:endParaRPr lang="en-US"/>
        </a:p>
      </dgm:t>
    </dgm:pt>
    <dgm:pt modelId="{C98AF6CA-D873-490A-8757-81C5A0F171CC}">
      <dgm:prSet custT="1"/>
      <dgm:spPr/>
      <dgm:t>
        <a:bodyPr/>
        <a:lstStyle/>
        <a:p>
          <a:pPr>
            <a:lnSpc>
              <a:spcPct val="100000"/>
            </a:lnSpc>
          </a:pPr>
          <a:r>
            <a:rPr lang="en-GB" sz="2000" dirty="0"/>
            <a:t>And last but definitely not least, </a:t>
          </a:r>
          <a:r>
            <a:rPr lang="en-GB" sz="2000" dirty="0" err="1">
              <a:hlinkClick xmlns:r="http://schemas.openxmlformats.org/officeDocument/2006/relationships" r:id="rId7"/>
            </a:rPr>
            <a:t>Pomotodo</a:t>
          </a:r>
          <a:r>
            <a:rPr lang="en-GB" sz="2000" dirty="0"/>
            <a:t> | Supports the Pomodoro time management technique | </a:t>
          </a:r>
          <a:r>
            <a:rPr lang="en-GB" sz="2000" dirty="0">
              <a:hlinkClick xmlns:r="http://schemas.openxmlformats.org/officeDocument/2006/relationships" r:id="rId8"/>
            </a:rPr>
            <a:t>Video explainer</a:t>
          </a:r>
          <a:endParaRPr lang="en-US" sz="2000" dirty="0"/>
        </a:p>
      </dgm:t>
    </dgm:pt>
    <dgm:pt modelId="{F8474BFD-75E4-4FD0-BF59-F276DB935FD9}" type="parTrans" cxnId="{ADE9D022-EEE2-4F83-BEAB-46DCF2A39213}">
      <dgm:prSet/>
      <dgm:spPr/>
      <dgm:t>
        <a:bodyPr/>
        <a:lstStyle/>
        <a:p>
          <a:endParaRPr lang="en-US"/>
        </a:p>
      </dgm:t>
    </dgm:pt>
    <dgm:pt modelId="{5D0A33E6-7A86-406F-976A-49703E7FE5C1}" type="sibTrans" cxnId="{ADE9D022-EEE2-4F83-BEAB-46DCF2A39213}">
      <dgm:prSet/>
      <dgm:spPr/>
      <dgm:t>
        <a:bodyPr/>
        <a:lstStyle/>
        <a:p>
          <a:endParaRPr lang="en-US"/>
        </a:p>
      </dgm:t>
    </dgm:pt>
    <dgm:pt modelId="{E0C625B4-6550-4120-B1ED-DF865DCB2DE5}" type="pres">
      <dgm:prSet presAssocID="{B31BF451-B96C-4B73-8293-9D69E437893B}" presName="root" presStyleCnt="0">
        <dgm:presLayoutVars>
          <dgm:dir/>
          <dgm:resizeHandles val="exact"/>
        </dgm:presLayoutVars>
      </dgm:prSet>
      <dgm:spPr/>
    </dgm:pt>
    <dgm:pt modelId="{B7FCB42C-0FED-4641-A818-C9522DB93F03}" type="pres">
      <dgm:prSet presAssocID="{B31BF451-B96C-4B73-8293-9D69E437893B}" presName="container" presStyleCnt="0">
        <dgm:presLayoutVars>
          <dgm:dir/>
          <dgm:resizeHandles val="exact"/>
        </dgm:presLayoutVars>
      </dgm:prSet>
      <dgm:spPr/>
    </dgm:pt>
    <dgm:pt modelId="{9636F4B3-BA33-48A2-9F41-A8833DF024D7}" type="pres">
      <dgm:prSet presAssocID="{FEC9AE84-B622-48D7-80F2-EAD2EF977933}" presName="compNode" presStyleCnt="0"/>
      <dgm:spPr/>
    </dgm:pt>
    <dgm:pt modelId="{1C9D9328-2DF0-4C54-945D-5F061F7C5751}" type="pres">
      <dgm:prSet presAssocID="{FEC9AE84-B622-48D7-80F2-EAD2EF977933}" presName="iconBgRect" presStyleLbl="bgShp" presStyleIdx="0" presStyleCnt="4"/>
      <dgm:spPr/>
    </dgm:pt>
    <dgm:pt modelId="{0400CBB5-6DE5-498A-8886-EF73470014C9}" type="pres">
      <dgm:prSet presAssocID="{FEC9AE84-B622-48D7-80F2-EAD2EF977933}" presName="iconRect" presStyleLbl="node1" presStyleIdx="0"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mart Phone"/>
        </a:ext>
      </dgm:extLst>
    </dgm:pt>
    <dgm:pt modelId="{F8985F58-EA5A-4077-A826-A51E7E37F8F0}" type="pres">
      <dgm:prSet presAssocID="{FEC9AE84-B622-48D7-80F2-EAD2EF977933}" presName="spaceRect" presStyleCnt="0"/>
      <dgm:spPr/>
    </dgm:pt>
    <dgm:pt modelId="{9B826917-5EDA-4B2E-AA32-FCA8355FBAA6}" type="pres">
      <dgm:prSet presAssocID="{FEC9AE84-B622-48D7-80F2-EAD2EF977933}" presName="textRect" presStyleLbl="revTx" presStyleIdx="0" presStyleCnt="4">
        <dgm:presLayoutVars>
          <dgm:chMax val="1"/>
          <dgm:chPref val="1"/>
        </dgm:presLayoutVars>
      </dgm:prSet>
      <dgm:spPr/>
    </dgm:pt>
    <dgm:pt modelId="{354799C3-9D89-4F7A-82A8-B711934C3AA6}" type="pres">
      <dgm:prSet presAssocID="{74D981C0-E09A-4012-A240-48D13F99F637}" presName="sibTrans" presStyleLbl="sibTrans2D1" presStyleIdx="0" presStyleCnt="0"/>
      <dgm:spPr/>
    </dgm:pt>
    <dgm:pt modelId="{7AB1C354-8B5E-41CF-956E-78D3994C3C8A}" type="pres">
      <dgm:prSet presAssocID="{DF729ABB-99C0-4389-9152-30D329D4D545}" presName="compNode" presStyleCnt="0"/>
      <dgm:spPr/>
    </dgm:pt>
    <dgm:pt modelId="{8689D22D-E3AD-4505-9049-7EB766438A3D}" type="pres">
      <dgm:prSet presAssocID="{DF729ABB-99C0-4389-9152-30D329D4D545}" presName="iconBgRect" presStyleLbl="bgShp" presStyleIdx="1" presStyleCnt="4"/>
      <dgm:spPr/>
    </dgm:pt>
    <dgm:pt modelId="{2167A85F-1684-43D0-91CE-9866709040E5}" type="pres">
      <dgm:prSet presAssocID="{DF729ABB-99C0-4389-9152-30D329D4D545}" presName="iconRect" presStyleLbl="node1" presStyleIdx="1" presStyleCnt="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rowser Window"/>
        </a:ext>
      </dgm:extLst>
    </dgm:pt>
    <dgm:pt modelId="{E846BA02-3264-40FB-A491-895540F92B6B}" type="pres">
      <dgm:prSet presAssocID="{DF729ABB-99C0-4389-9152-30D329D4D545}" presName="spaceRect" presStyleCnt="0"/>
      <dgm:spPr/>
    </dgm:pt>
    <dgm:pt modelId="{719B9F93-5B86-480D-9691-11FEFB5F91CE}" type="pres">
      <dgm:prSet presAssocID="{DF729ABB-99C0-4389-9152-30D329D4D545}" presName="textRect" presStyleLbl="revTx" presStyleIdx="1" presStyleCnt="4">
        <dgm:presLayoutVars>
          <dgm:chMax val="1"/>
          <dgm:chPref val="1"/>
        </dgm:presLayoutVars>
      </dgm:prSet>
      <dgm:spPr/>
    </dgm:pt>
    <dgm:pt modelId="{E75F835A-D42C-48A7-B43D-9E19F9993342}" type="pres">
      <dgm:prSet presAssocID="{3435F3A0-C985-422B-B9FD-1E26DD9EDCA1}" presName="sibTrans" presStyleLbl="sibTrans2D1" presStyleIdx="0" presStyleCnt="0"/>
      <dgm:spPr/>
    </dgm:pt>
    <dgm:pt modelId="{BA961152-B5ED-42E2-B17E-B6FFC34272D9}" type="pres">
      <dgm:prSet presAssocID="{78A9CF9A-1EEF-427C-BFB3-B6FB92A9037F}" presName="compNode" presStyleCnt="0"/>
      <dgm:spPr/>
    </dgm:pt>
    <dgm:pt modelId="{F8012377-80D3-438B-9934-2ACDCDCAF8AA}" type="pres">
      <dgm:prSet presAssocID="{78A9CF9A-1EEF-427C-BFB3-B6FB92A9037F}" presName="iconBgRect" presStyleLbl="bgShp" presStyleIdx="2" presStyleCnt="4"/>
      <dgm:spPr/>
    </dgm:pt>
    <dgm:pt modelId="{3E2447A5-06D9-4BE0-B2C3-E112F32790E1}" type="pres">
      <dgm:prSet presAssocID="{78A9CF9A-1EEF-427C-BFB3-B6FB92A9037F}" presName="iconRect" presStyleLbl="node1" presStyleIdx="2" presStyleCnt="4"/>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ollar"/>
        </a:ext>
      </dgm:extLst>
    </dgm:pt>
    <dgm:pt modelId="{B88D0080-E27C-4675-8824-7C9B3F3D9F9B}" type="pres">
      <dgm:prSet presAssocID="{78A9CF9A-1EEF-427C-BFB3-B6FB92A9037F}" presName="spaceRect" presStyleCnt="0"/>
      <dgm:spPr/>
    </dgm:pt>
    <dgm:pt modelId="{4A413BFC-1897-4898-A452-78CE21AAD7D1}" type="pres">
      <dgm:prSet presAssocID="{78A9CF9A-1EEF-427C-BFB3-B6FB92A9037F}" presName="textRect" presStyleLbl="revTx" presStyleIdx="2" presStyleCnt="4">
        <dgm:presLayoutVars>
          <dgm:chMax val="1"/>
          <dgm:chPref val="1"/>
        </dgm:presLayoutVars>
      </dgm:prSet>
      <dgm:spPr/>
    </dgm:pt>
    <dgm:pt modelId="{71C6F8F4-92DC-45E7-A57D-B7A296AF5BC9}" type="pres">
      <dgm:prSet presAssocID="{BCE6BB4E-916B-44AC-9A85-DEDDA532FA7C}" presName="sibTrans" presStyleLbl="sibTrans2D1" presStyleIdx="0" presStyleCnt="0"/>
      <dgm:spPr/>
    </dgm:pt>
    <dgm:pt modelId="{52BD1E03-08DA-4C54-8D84-6BE1965819FD}" type="pres">
      <dgm:prSet presAssocID="{C98AF6CA-D873-490A-8757-81C5A0F171CC}" presName="compNode" presStyleCnt="0"/>
      <dgm:spPr/>
    </dgm:pt>
    <dgm:pt modelId="{BF2DBBBC-1B4B-4976-A462-AC5CBB13CD3E}" type="pres">
      <dgm:prSet presAssocID="{C98AF6CA-D873-490A-8757-81C5A0F171CC}" presName="iconBgRect" presStyleLbl="bgShp" presStyleIdx="3" presStyleCnt="4"/>
      <dgm:spPr/>
    </dgm:pt>
    <dgm:pt modelId="{584F7DFE-3156-4AF2-ADFE-3FE4108EEE27}" type="pres">
      <dgm:prSet presAssocID="{C98AF6CA-D873-490A-8757-81C5A0F171CC}" presName="iconRect" presStyleLbl="node1" presStyleIdx="3" presStyleCnt="4"/>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Stopwatch"/>
        </a:ext>
      </dgm:extLst>
    </dgm:pt>
    <dgm:pt modelId="{29FD711F-8BAF-48C6-AF8D-C821787F7D15}" type="pres">
      <dgm:prSet presAssocID="{C98AF6CA-D873-490A-8757-81C5A0F171CC}" presName="spaceRect" presStyleCnt="0"/>
      <dgm:spPr/>
    </dgm:pt>
    <dgm:pt modelId="{A8F37996-4506-4D7A-9DFA-492AC1159A41}" type="pres">
      <dgm:prSet presAssocID="{C98AF6CA-D873-490A-8757-81C5A0F171CC}" presName="textRect" presStyleLbl="revTx" presStyleIdx="3" presStyleCnt="4">
        <dgm:presLayoutVars>
          <dgm:chMax val="1"/>
          <dgm:chPref val="1"/>
        </dgm:presLayoutVars>
      </dgm:prSet>
      <dgm:spPr/>
    </dgm:pt>
  </dgm:ptLst>
  <dgm:cxnLst>
    <dgm:cxn modelId="{F24E481F-EB92-4908-9135-131D92E16742}" type="presOf" srcId="{B31BF451-B96C-4B73-8293-9D69E437893B}" destId="{E0C625B4-6550-4120-B1ED-DF865DCB2DE5}" srcOrd="0" destOrd="0" presId="urn:microsoft.com/office/officeart/2018/2/layout/IconCircleList"/>
    <dgm:cxn modelId="{ADE9D022-EEE2-4F83-BEAB-46DCF2A39213}" srcId="{B31BF451-B96C-4B73-8293-9D69E437893B}" destId="{C98AF6CA-D873-490A-8757-81C5A0F171CC}" srcOrd="3" destOrd="0" parTransId="{F8474BFD-75E4-4FD0-BF59-F276DB935FD9}" sibTransId="{5D0A33E6-7A86-406F-976A-49703E7FE5C1}"/>
    <dgm:cxn modelId="{F9D86341-7060-4C93-8703-B57E2C14BBE2}" type="presOf" srcId="{BCE6BB4E-916B-44AC-9A85-DEDDA532FA7C}" destId="{71C6F8F4-92DC-45E7-A57D-B7A296AF5BC9}" srcOrd="0" destOrd="0" presId="urn:microsoft.com/office/officeart/2018/2/layout/IconCircleList"/>
    <dgm:cxn modelId="{157B444E-2725-4FD2-9C38-AFF9E868A9AF}" type="presOf" srcId="{3435F3A0-C985-422B-B9FD-1E26DD9EDCA1}" destId="{E75F835A-D42C-48A7-B43D-9E19F9993342}" srcOrd="0" destOrd="0" presId="urn:microsoft.com/office/officeart/2018/2/layout/IconCircleList"/>
    <dgm:cxn modelId="{A315C15A-FABC-4E7B-A32C-D9F5CDFF556A}" type="presOf" srcId="{FEC9AE84-B622-48D7-80F2-EAD2EF977933}" destId="{9B826917-5EDA-4B2E-AA32-FCA8355FBAA6}" srcOrd="0" destOrd="0" presId="urn:microsoft.com/office/officeart/2018/2/layout/IconCircleList"/>
    <dgm:cxn modelId="{80E85A84-67D8-4D3B-80B2-7311B7B4400F}" srcId="{B31BF451-B96C-4B73-8293-9D69E437893B}" destId="{DF729ABB-99C0-4389-9152-30D329D4D545}" srcOrd="1" destOrd="0" parTransId="{83BDB2AF-4170-40BF-98A5-0C4E3E5CDE2D}" sibTransId="{3435F3A0-C985-422B-B9FD-1E26DD9EDCA1}"/>
    <dgm:cxn modelId="{8BF3D3AE-2D5C-4CB3-9DDA-CEED08072925}" srcId="{B31BF451-B96C-4B73-8293-9D69E437893B}" destId="{FEC9AE84-B622-48D7-80F2-EAD2EF977933}" srcOrd="0" destOrd="0" parTransId="{2DBCD9DA-5C77-40FE-A576-40EF55597F59}" sibTransId="{74D981C0-E09A-4012-A240-48D13F99F637}"/>
    <dgm:cxn modelId="{EA2FDCBE-E8F6-4A7D-A356-4F678969EA38}" type="presOf" srcId="{DF729ABB-99C0-4389-9152-30D329D4D545}" destId="{719B9F93-5B86-480D-9691-11FEFB5F91CE}" srcOrd="0" destOrd="0" presId="urn:microsoft.com/office/officeart/2018/2/layout/IconCircleList"/>
    <dgm:cxn modelId="{94A08CE2-AB1F-4FEB-8F3C-E5829C8BBB1D}" type="presOf" srcId="{78A9CF9A-1EEF-427C-BFB3-B6FB92A9037F}" destId="{4A413BFC-1897-4898-A452-78CE21AAD7D1}" srcOrd="0" destOrd="0" presId="urn:microsoft.com/office/officeart/2018/2/layout/IconCircleList"/>
    <dgm:cxn modelId="{AF4689EC-5F32-4D5C-A794-86C3163AD83E}" type="presOf" srcId="{C98AF6CA-D873-490A-8757-81C5A0F171CC}" destId="{A8F37996-4506-4D7A-9DFA-492AC1159A41}" srcOrd="0" destOrd="0" presId="urn:microsoft.com/office/officeart/2018/2/layout/IconCircleList"/>
    <dgm:cxn modelId="{FD9FD6F5-F223-47E9-9156-DD284388711A}" srcId="{B31BF451-B96C-4B73-8293-9D69E437893B}" destId="{78A9CF9A-1EEF-427C-BFB3-B6FB92A9037F}" srcOrd="2" destOrd="0" parTransId="{A9D69572-4748-4B3E-83BD-BC0D4235FE1D}" sibTransId="{BCE6BB4E-916B-44AC-9A85-DEDDA532FA7C}"/>
    <dgm:cxn modelId="{55EC75FE-CFEB-4ED5-9598-AAB1E65F11A1}" type="presOf" srcId="{74D981C0-E09A-4012-A240-48D13F99F637}" destId="{354799C3-9D89-4F7A-82A8-B711934C3AA6}" srcOrd="0" destOrd="0" presId="urn:microsoft.com/office/officeart/2018/2/layout/IconCircleList"/>
    <dgm:cxn modelId="{98FE18A6-6439-40DB-85B3-546F80AA5DEC}" type="presParOf" srcId="{E0C625B4-6550-4120-B1ED-DF865DCB2DE5}" destId="{B7FCB42C-0FED-4641-A818-C9522DB93F03}" srcOrd="0" destOrd="0" presId="urn:microsoft.com/office/officeart/2018/2/layout/IconCircleList"/>
    <dgm:cxn modelId="{599AC1F8-A0DC-4F76-AE11-A81B332FBA8F}" type="presParOf" srcId="{B7FCB42C-0FED-4641-A818-C9522DB93F03}" destId="{9636F4B3-BA33-48A2-9F41-A8833DF024D7}" srcOrd="0" destOrd="0" presId="urn:microsoft.com/office/officeart/2018/2/layout/IconCircleList"/>
    <dgm:cxn modelId="{05D43003-BA6A-4E67-B227-2410B8DD3EB8}" type="presParOf" srcId="{9636F4B3-BA33-48A2-9F41-A8833DF024D7}" destId="{1C9D9328-2DF0-4C54-945D-5F061F7C5751}" srcOrd="0" destOrd="0" presId="urn:microsoft.com/office/officeart/2018/2/layout/IconCircleList"/>
    <dgm:cxn modelId="{9FD700E5-82C7-46AA-9CB2-948554D6D9D6}" type="presParOf" srcId="{9636F4B3-BA33-48A2-9F41-A8833DF024D7}" destId="{0400CBB5-6DE5-498A-8886-EF73470014C9}" srcOrd="1" destOrd="0" presId="urn:microsoft.com/office/officeart/2018/2/layout/IconCircleList"/>
    <dgm:cxn modelId="{6653A1E0-5153-4DE7-8869-9C5AC5C4CE80}" type="presParOf" srcId="{9636F4B3-BA33-48A2-9F41-A8833DF024D7}" destId="{F8985F58-EA5A-4077-A826-A51E7E37F8F0}" srcOrd="2" destOrd="0" presId="urn:microsoft.com/office/officeart/2018/2/layout/IconCircleList"/>
    <dgm:cxn modelId="{9CCE2BC1-1423-4695-98D0-5B7FFA5C7167}" type="presParOf" srcId="{9636F4B3-BA33-48A2-9F41-A8833DF024D7}" destId="{9B826917-5EDA-4B2E-AA32-FCA8355FBAA6}" srcOrd="3" destOrd="0" presId="urn:microsoft.com/office/officeart/2018/2/layout/IconCircleList"/>
    <dgm:cxn modelId="{0EFCA341-9EE9-4E81-9F03-D3A56D88B96C}" type="presParOf" srcId="{B7FCB42C-0FED-4641-A818-C9522DB93F03}" destId="{354799C3-9D89-4F7A-82A8-B711934C3AA6}" srcOrd="1" destOrd="0" presId="urn:microsoft.com/office/officeart/2018/2/layout/IconCircleList"/>
    <dgm:cxn modelId="{4CB3D453-4710-4EDA-9408-F6815DAFC725}" type="presParOf" srcId="{B7FCB42C-0FED-4641-A818-C9522DB93F03}" destId="{7AB1C354-8B5E-41CF-956E-78D3994C3C8A}" srcOrd="2" destOrd="0" presId="urn:microsoft.com/office/officeart/2018/2/layout/IconCircleList"/>
    <dgm:cxn modelId="{6C7AF61B-6373-4673-B47C-0B8D6AC73D1A}" type="presParOf" srcId="{7AB1C354-8B5E-41CF-956E-78D3994C3C8A}" destId="{8689D22D-E3AD-4505-9049-7EB766438A3D}" srcOrd="0" destOrd="0" presId="urn:microsoft.com/office/officeart/2018/2/layout/IconCircleList"/>
    <dgm:cxn modelId="{93AA4A85-045A-4FE4-9B86-AEABE5A59E49}" type="presParOf" srcId="{7AB1C354-8B5E-41CF-956E-78D3994C3C8A}" destId="{2167A85F-1684-43D0-91CE-9866709040E5}" srcOrd="1" destOrd="0" presId="urn:microsoft.com/office/officeart/2018/2/layout/IconCircleList"/>
    <dgm:cxn modelId="{D75B39F7-7D0D-41B5-BEF8-7E665E38B98B}" type="presParOf" srcId="{7AB1C354-8B5E-41CF-956E-78D3994C3C8A}" destId="{E846BA02-3264-40FB-A491-895540F92B6B}" srcOrd="2" destOrd="0" presId="urn:microsoft.com/office/officeart/2018/2/layout/IconCircleList"/>
    <dgm:cxn modelId="{248288BC-D385-4DCE-B4BD-A4359F9E85C1}" type="presParOf" srcId="{7AB1C354-8B5E-41CF-956E-78D3994C3C8A}" destId="{719B9F93-5B86-480D-9691-11FEFB5F91CE}" srcOrd="3" destOrd="0" presId="urn:microsoft.com/office/officeart/2018/2/layout/IconCircleList"/>
    <dgm:cxn modelId="{4313A891-EAD7-45C5-9660-925249217476}" type="presParOf" srcId="{B7FCB42C-0FED-4641-A818-C9522DB93F03}" destId="{E75F835A-D42C-48A7-B43D-9E19F9993342}" srcOrd="3" destOrd="0" presId="urn:microsoft.com/office/officeart/2018/2/layout/IconCircleList"/>
    <dgm:cxn modelId="{5EA4E789-CC5B-446C-A2D9-7769BEAD1456}" type="presParOf" srcId="{B7FCB42C-0FED-4641-A818-C9522DB93F03}" destId="{BA961152-B5ED-42E2-B17E-B6FFC34272D9}" srcOrd="4" destOrd="0" presId="urn:microsoft.com/office/officeart/2018/2/layout/IconCircleList"/>
    <dgm:cxn modelId="{33F4474F-9A1D-40CA-9BFC-2B18E7CE05BB}" type="presParOf" srcId="{BA961152-B5ED-42E2-B17E-B6FFC34272D9}" destId="{F8012377-80D3-438B-9934-2ACDCDCAF8AA}" srcOrd="0" destOrd="0" presId="urn:microsoft.com/office/officeart/2018/2/layout/IconCircleList"/>
    <dgm:cxn modelId="{3D0F6EB4-B51A-4656-A42D-9437928DF7BC}" type="presParOf" srcId="{BA961152-B5ED-42E2-B17E-B6FFC34272D9}" destId="{3E2447A5-06D9-4BE0-B2C3-E112F32790E1}" srcOrd="1" destOrd="0" presId="urn:microsoft.com/office/officeart/2018/2/layout/IconCircleList"/>
    <dgm:cxn modelId="{A1913A86-0779-49B3-92F1-EF6FD7E567A9}" type="presParOf" srcId="{BA961152-B5ED-42E2-B17E-B6FFC34272D9}" destId="{B88D0080-E27C-4675-8824-7C9B3F3D9F9B}" srcOrd="2" destOrd="0" presId="urn:microsoft.com/office/officeart/2018/2/layout/IconCircleList"/>
    <dgm:cxn modelId="{829D9CBF-E74E-45CB-9AA8-5D0171D0EC07}" type="presParOf" srcId="{BA961152-B5ED-42E2-B17E-B6FFC34272D9}" destId="{4A413BFC-1897-4898-A452-78CE21AAD7D1}" srcOrd="3" destOrd="0" presId="urn:microsoft.com/office/officeart/2018/2/layout/IconCircleList"/>
    <dgm:cxn modelId="{2543D1F7-F0C6-4624-9AA9-A461625A8B0A}" type="presParOf" srcId="{B7FCB42C-0FED-4641-A818-C9522DB93F03}" destId="{71C6F8F4-92DC-45E7-A57D-B7A296AF5BC9}" srcOrd="5" destOrd="0" presId="urn:microsoft.com/office/officeart/2018/2/layout/IconCircleList"/>
    <dgm:cxn modelId="{4AC3E00A-6B75-49BB-8562-6AA67FA65BD7}" type="presParOf" srcId="{B7FCB42C-0FED-4641-A818-C9522DB93F03}" destId="{52BD1E03-08DA-4C54-8D84-6BE1965819FD}" srcOrd="6" destOrd="0" presId="urn:microsoft.com/office/officeart/2018/2/layout/IconCircleList"/>
    <dgm:cxn modelId="{BD9B2D4D-5E52-4D00-BC68-1DB9CEC92D0E}" type="presParOf" srcId="{52BD1E03-08DA-4C54-8D84-6BE1965819FD}" destId="{BF2DBBBC-1B4B-4976-A462-AC5CBB13CD3E}" srcOrd="0" destOrd="0" presId="urn:microsoft.com/office/officeart/2018/2/layout/IconCircleList"/>
    <dgm:cxn modelId="{A89A352A-2B86-4B08-AC29-26AE223C54F6}" type="presParOf" srcId="{52BD1E03-08DA-4C54-8D84-6BE1965819FD}" destId="{584F7DFE-3156-4AF2-ADFE-3FE4108EEE27}" srcOrd="1" destOrd="0" presId="urn:microsoft.com/office/officeart/2018/2/layout/IconCircleList"/>
    <dgm:cxn modelId="{0DF1FED2-DF72-49B7-8451-42013894F2E4}" type="presParOf" srcId="{52BD1E03-08DA-4C54-8D84-6BE1965819FD}" destId="{29FD711F-8BAF-48C6-AF8D-C821787F7D15}" srcOrd="2" destOrd="0" presId="urn:microsoft.com/office/officeart/2018/2/layout/IconCircleList"/>
    <dgm:cxn modelId="{6AE5921A-489F-4120-8A06-56DAA75895F7}" type="presParOf" srcId="{52BD1E03-08DA-4C54-8D84-6BE1965819FD}" destId="{A8F37996-4506-4D7A-9DFA-492AC1159A4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41B369-C5CC-4FE0-B5F8-E265B533919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FCF5FE8-EF25-4B58-9F1B-1047EA69A8FE}">
      <dgm:prSet/>
      <dgm:spPr/>
      <dgm:t>
        <a:bodyPr/>
        <a:lstStyle/>
        <a:p>
          <a:pPr>
            <a:lnSpc>
              <a:spcPct val="100000"/>
            </a:lnSpc>
          </a:pPr>
          <a:r>
            <a:rPr lang="en-US" dirty="0"/>
            <a:t>Make a Plan</a:t>
          </a:r>
        </a:p>
      </dgm:t>
    </dgm:pt>
    <dgm:pt modelId="{D64691B5-BB11-4DC9-9379-C04054CE8517}" type="parTrans" cxnId="{AFC6402E-273B-4A47-8E3E-084CED0ABE5B}">
      <dgm:prSet/>
      <dgm:spPr/>
      <dgm:t>
        <a:bodyPr/>
        <a:lstStyle/>
        <a:p>
          <a:endParaRPr lang="en-US"/>
        </a:p>
      </dgm:t>
    </dgm:pt>
    <dgm:pt modelId="{F1158B8E-5F56-4341-B86C-3A056884A1B6}" type="sibTrans" cxnId="{AFC6402E-273B-4A47-8E3E-084CED0ABE5B}">
      <dgm:prSet/>
      <dgm:spPr/>
      <dgm:t>
        <a:bodyPr/>
        <a:lstStyle/>
        <a:p>
          <a:pPr>
            <a:lnSpc>
              <a:spcPct val="100000"/>
            </a:lnSpc>
          </a:pPr>
          <a:endParaRPr lang="en-US"/>
        </a:p>
      </dgm:t>
    </dgm:pt>
    <dgm:pt modelId="{D7065AA7-AD46-4E42-B841-B822EC897347}">
      <dgm:prSet/>
      <dgm:spPr/>
      <dgm:t>
        <a:bodyPr/>
        <a:lstStyle/>
        <a:p>
          <a:pPr>
            <a:lnSpc>
              <a:spcPct val="100000"/>
            </a:lnSpc>
          </a:pPr>
          <a:r>
            <a:rPr lang="en-US" dirty="0"/>
            <a:t>Draft To-do list</a:t>
          </a:r>
        </a:p>
      </dgm:t>
    </dgm:pt>
    <dgm:pt modelId="{8293BD1C-4F65-4633-A5B1-BAF296BFB37A}" type="parTrans" cxnId="{5467A10E-271D-4C72-A0EF-8D3CDA1FD306}">
      <dgm:prSet/>
      <dgm:spPr/>
      <dgm:t>
        <a:bodyPr/>
        <a:lstStyle/>
        <a:p>
          <a:endParaRPr lang="en-US"/>
        </a:p>
      </dgm:t>
    </dgm:pt>
    <dgm:pt modelId="{7BF3D847-15C3-4F14-9923-2EE5B93E8B1A}" type="sibTrans" cxnId="{5467A10E-271D-4C72-A0EF-8D3CDA1FD306}">
      <dgm:prSet/>
      <dgm:spPr/>
      <dgm:t>
        <a:bodyPr/>
        <a:lstStyle/>
        <a:p>
          <a:pPr>
            <a:lnSpc>
              <a:spcPct val="100000"/>
            </a:lnSpc>
          </a:pPr>
          <a:endParaRPr lang="en-US"/>
        </a:p>
      </dgm:t>
    </dgm:pt>
    <dgm:pt modelId="{1BC10ED7-CF2A-4DAA-99F6-3E3B87915EC8}">
      <dgm:prSet/>
      <dgm:spPr/>
      <dgm:t>
        <a:bodyPr/>
        <a:lstStyle/>
        <a:p>
          <a:pPr>
            <a:lnSpc>
              <a:spcPct val="100000"/>
            </a:lnSpc>
          </a:pPr>
          <a:r>
            <a:rPr lang="en-US" dirty="0" err="1"/>
            <a:t>Optimise</a:t>
          </a:r>
          <a:r>
            <a:rPr lang="en-US"/>
            <a:t> To-do list</a:t>
          </a:r>
        </a:p>
      </dgm:t>
    </dgm:pt>
    <dgm:pt modelId="{F7F44888-671D-4C9F-90ED-32CB1C9A54F4}" type="parTrans" cxnId="{025815F5-3A6E-4494-84E3-231E96F258D0}">
      <dgm:prSet/>
      <dgm:spPr/>
      <dgm:t>
        <a:bodyPr/>
        <a:lstStyle/>
        <a:p>
          <a:endParaRPr lang="en-US"/>
        </a:p>
      </dgm:t>
    </dgm:pt>
    <dgm:pt modelId="{C8059C9D-E477-45A0-A252-FAC660A2D818}" type="sibTrans" cxnId="{025815F5-3A6E-4494-84E3-231E96F258D0}">
      <dgm:prSet/>
      <dgm:spPr/>
      <dgm:t>
        <a:bodyPr/>
        <a:lstStyle/>
        <a:p>
          <a:pPr>
            <a:lnSpc>
              <a:spcPct val="100000"/>
            </a:lnSpc>
          </a:pPr>
          <a:endParaRPr lang="en-US"/>
        </a:p>
      </dgm:t>
    </dgm:pt>
    <dgm:pt modelId="{D087737F-3E26-4F2D-974A-4CABB3EC0119}">
      <dgm:prSet/>
      <dgm:spPr/>
      <dgm:t>
        <a:bodyPr/>
        <a:lstStyle/>
        <a:p>
          <a:pPr>
            <a:lnSpc>
              <a:spcPct val="100000"/>
            </a:lnSpc>
          </a:pPr>
          <a:r>
            <a:rPr lang="en-US"/>
            <a:t>Manage your Self</a:t>
          </a:r>
        </a:p>
      </dgm:t>
    </dgm:pt>
    <dgm:pt modelId="{90678039-3C0A-4F11-9E30-16A18DE80755}" type="parTrans" cxnId="{F72574DE-F7C1-4E39-8C53-53039764F167}">
      <dgm:prSet/>
      <dgm:spPr/>
      <dgm:t>
        <a:bodyPr/>
        <a:lstStyle/>
        <a:p>
          <a:endParaRPr lang="en-US"/>
        </a:p>
      </dgm:t>
    </dgm:pt>
    <dgm:pt modelId="{824FA7CD-6AE4-4776-B536-7E6304AD7E6B}" type="sibTrans" cxnId="{F72574DE-F7C1-4E39-8C53-53039764F167}">
      <dgm:prSet/>
      <dgm:spPr/>
      <dgm:t>
        <a:bodyPr/>
        <a:lstStyle/>
        <a:p>
          <a:pPr>
            <a:lnSpc>
              <a:spcPct val="100000"/>
            </a:lnSpc>
          </a:pPr>
          <a:endParaRPr lang="en-US"/>
        </a:p>
      </dgm:t>
    </dgm:pt>
    <dgm:pt modelId="{270D4FAF-CADC-413B-B28A-25F96C1E142C}">
      <dgm:prSet/>
      <dgm:spPr/>
      <dgm:t>
        <a:bodyPr/>
        <a:lstStyle/>
        <a:p>
          <a:pPr>
            <a:lnSpc>
              <a:spcPct val="100000"/>
            </a:lnSpc>
          </a:pPr>
          <a:r>
            <a:rPr lang="en-US"/>
            <a:t>Reward your Self</a:t>
          </a:r>
        </a:p>
      </dgm:t>
    </dgm:pt>
    <dgm:pt modelId="{2B5CE99A-9015-4B3C-AB9E-18495A570F85}" type="parTrans" cxnId="{5C2DD2E6-4F7B-499F-BD2C-F2B091C1C341}">
      <dgm:prSet/>
      <dgm:spPr/>
      <dgm:t>
        <a:bodyPr/>
        <a:lstStyle/>
        <a:p>
          <a:endParaRPr lang="en-US"/>
        </a:p>
      </dgm:t>
    </dgm:pt>
    <dgm:pt modelId="{D9E88DBC-514F-4240-B6EA-27D78BEC0DB7}" type="sibTrans" cxnId="{5C2DD2E6-4F7B-499F-BD2C-F2B091C1C341}">
      <dgm:prSet/>
      <dgm:spPr/>
      <dgm:t>
        <a:bodyPr/>
        <a:lstStyle/>
        <a:p>
          <a:endParaRPr lang="en-US"/>
        </a:p>
      </dgm:t>
    </dgm:pt>
    <dgm:pt modelId="{6733A63C-4D3B-4059-A869-485867FAE8F1}" type="pres">
      <dgm:prSet presAssocID="{C441B369-C5CC-4FE0-B5F8-E265B533919A}" presName="root" presStyleCnt="0">
        <dgm:presLayoutVars>
          <dgm:dir/>
          <dgm:resizeHandles val="exact"/>
        </dgm:presLayoutVars>
      </dgm:prSet>
      <dgm:spPr/>
    </dgm:pt>
    <dgm:pt modelId="{5B5B124D-5CFB-4841-82A0-9820005C8101}" type="pres">
      <dgm:prSet presAssocID="{C441B369-C5CC-4FE0-B5F8-E265B533919A}" presName="container" presStyleCnt="0">
        <dgm:presLayoutVars>
          <dgm:dir/>
          <dgm:resizeHandles val="exact"/>
        </dgm:presLayoutVars>
      </dgm:prSet>
      <dgm:spPr/>
    </dgm:pt>
    <dgm:pt modelId="{5EE2B067-4024-412B-AFE6-264E8DDD035C}" type="pres">
      <dgm:prSet presAssocID="{BFCF5FE8-EF25-4B58-9F1B-1047EA69A8FE}" presName="compNode" presStyleCnt="0"/>
      <dgm:spPr/>
    </dgm:pt>
    <dgm:pt modelId="{B3E8BD98-0E5A-4E7B-A33C-94EE441C0BE5}" type="pres">
      <dgm:prSet presAssocID="{BFCF5FE8-EF25-4B58-9F1B-1047EA69A8FE}" presName="iconBgRect" presStyleLbl="bgShp" presStyleIdx="0" presStyleCnt="5"/>
      <dgm:spPr/>
    </dgm:pt>
    <dgm:pt modelId="{CA076B0E-3B7D-4896-87E9-1730FB7A6256}" type="pres">
      <dgm:prSet presAssocID="{BFCF5FE8-EF25-4B58-9F1B-1047EA69A8F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09FBFB75-7FB7-4D21-99E2-5BDED16C113F}" type="pres">
      <dgm:prSet presAssocID="{BFCF5FE8-EF25-4B58-9F1B-1047EA69A8FE}" presName="spaceRect" presStyleCnt="0"/>
      <dgm:spPr/>
    </dgm:pt>
    <dgm:pt modelId="{2EADACEE-A6DE-413A-BAB2-51DD37FEA801}" type="pres">
      <dgm:prSet presAssocID="{BFCF5FE8-EF25-4B58-9F1B-1047EA69A8FE}" presName="textRect" presStyleLbl="revTx" presStyleIdx="0" presStyleCnt="5">
        <dgm:presLayoutVars>
          <dgm:chMax val="1"/>
          <dgm:chPref val="1"/>
        </dgm:presLayoutVars>
      </dgm:prSet>
      <dgm:spPr/>
    </dgm:pt>
    <dgm:pt modelId="{46ABB0D9-D846-4930-BB6C-960C13ACC958}" type="pres">
      <dgm:prSet presAssocID="{F1158B8E-5F56-4341-B86C-3A056884A1B6}" presName="sibTrans" presStyleLbl="sibTrans2D1" presStyleIdx="0" presStyleCnt="0"/>
      <dgm:spPr/>
    </dgm:pt>
    <dgm:pt modelId="{B10CFED6-924E-40BF-B1F4-94A16CAA98DA}" type="pres">
      <dgm:prSet presAssocID="{D7065AA7-AD46-4E42-B841-B822EC897347}" presName="compNode" presStyleCnt="0"/>
      <dgm:spPr/>
    </dgm:pt>
    <dgm:pt modelId="{4DEAC1C4-9047-42CA-8477-FEBC856A776C}" type="pres">
      <dgm:prSet presAssocID="{D7065AA7-AD46-4E42-B841-B822EC897347}" presName="iconBgRect" presStyleLbl="bgShp" presStyleIdx="1" presStyleCnt="5"/>
      <dgm:spPr/>
    </dgm:pt>
    <dgm:pt modelId="{E9AE7FAD-B050-4AA3-986B-CACBBF38DDF5}" type="pres">
      <dgm:prSet presAssocID="{D7065AA7-AD46-4E42-B841-B822EC89734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st"/>
        </a:ext>
      </dgm:extLst>
    </dgm:pt>
    <dgm:pt modelId="{3667C2CB-9D82-451E-96F1-0C9F781ED720}" type="pres">
      <dgm:prSet presAssocID="{D7065AA7-AD46-4E42-B841-B822EC897347}" presName="spaceRect" presStyleCnt="0"/>
      <dgm:spPr/>
    </dgm:pt>
    <dgm:pt modelId="{9A5CF533-4ABF-4C77-855E-233D5C8CDE38}" type="pres">
      <dgm:prSet presAssocID="{D7065AA7-AD46-4E42-B841-B822EC897347}" presName="textRect" presStyleLbl="revTx" presStyleIdx="1" presStyleCnt="5">
        <dgm:presLayoutVars>
          <dgm:chMax val="1"/>
          <dgm:chPref val="1"/>
        </dgm:presLayoutVars>
      </dgm:prSet>
      <dgm:spPr/>
    </dgm:pt>
    <dgm:pt modelId="{7E1D03E9-E75A-4E64-B9DA-B8CD351E3918}" type="pres">
      <dgm:prSet presAssocID="{7BF3D847-15C3-4F14-9923-2EE5B93E8B1A}" presName="sibTrans" presStyleLbl="sibTrans2D1" presStyleIdx="0" presStyleCnt="0"/>
      <dgm:spPr/>
    </dgm:pt>
    <dgm:pt modelId="{EAD2710C-1427-48F2-90D0-2719976C7C9E}" type="pres">
      <dgm:prSet presAssocID="{1BC10ED7-CF2A-4DAA-99F6-3E3B87915EC8}" presName="compNode" presStyleCnt="0"/>
      <dgm:spPr/>
    </dgm:pt>
    <dgm:pt modelId="{D13103D1-BA1B-4466-9D63-A170BB0E661F}" type="pres">
      <dgm:prSet presAssocID="{1BC10ED7-CF2A-4DAA-99F6-3E3B87915EC8}" presName="iconBgRect" presStyleLbl="bgShp" presStyleIdx="2" presStyleCnt="5"/>
      <dgm:spPr/>
    </dgm:pt>
    <dgm:pt modelId="{E1B092FF-40B1-437E-8DBD-817410C42B56}" type="pres">
      <dgm:prSet presAssocID="{1BC10ED7-CF2A-4DAA-99F6-3E3B87915EC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ears"/>
        </a:ext>
      </dgm:extLst>
    </dgm:pt>
    <dgm:pt modelId="{3066C20A-E1D7-4565-BC5B-4C6A873FD3D1}" type="pres">
      <dgm:prSet presAssocID="{1BC10ED7-CF2A-4DAA-99F6-3E3B87915EC8}" presName="spaceRect" presStyleCnt="0"/>
      <dgm:spPr/>
    </dgm:pt>
    <dgm:pt modelId="{9B2E279C-1042-4484-A895-C417BF2FD0C7}" type="pres">
      <dgm:prSet presAssocID="{1BC10ED7-CF2A-4DAA-99F6-3E3B87915EC8}" presName="textRect" presStyleLbl="revTx" presStyleIdx="2" presStyleCnt="5">
        <dgm:presLayoutVars>
          <dgm:chMax val="1"/>
          <dgm:chPref val="1"/>
        </dgm:presLayoutVars>
      </dgm:prSet>
      <dgm:spPr/>
    </dgm:pt>
    <dgm:pt modelId="{5181A834-EB7C-4AD6-B43F-ED2099A99690}" type="pres">
      <dgm:prSet presAssocID="{C8059C9D-E477-45A0-A252-FAC660A2D818}" presName="sibTrans" presStyleLbl="sibTrans2D1" presStyleIdx="0" presStyleCnt="0"/>
      <dgm:spPr/>
    </dgm:pt>
    <dgm:pt modelId="{3BDCFB58-E99F-4693-8FCC-FF829E0C469E}" type="pres">
      <dgm:prSet presAssocID="{D087737F-3E26-4F2D-974A-4CABB3EC0119}" presName="compNode" presStyleCnt="0"/>
      <dgm:spPr/>
    </dgm:pt>
    <dgm:pt modelId="{ED3B5EF6-F314-4EB0-860A-A780DED14DD1}" type="pres">
      <dgm:prSet presAssocID="{D087737F-3E26-4F2D-974A-4CABB3EC0119}" presName="iconBgRect" presStyleLbl="bgShp" presStyleIdx="3" presStyleCnt="5"/>
      <dgm:spPr/>
    </dgm:pt>
    <dgm:pt modelId="{1CD14E12-6E2D-4145-A57C-C8D6D9539FA0}" type="pres">
      <dgm:prSet presAssocID="{D087737F-3E26-4F2D-974A-4CABB3EC011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3C0F2EA7-2FE7-4C30-AA14-6D7730A6DE33}" type="pres">
      <dgm:prSet presAssocID="{D087737F-3E26-4F2D-974A-4CABB3EC0119}" presName="spaceRect" presStyleCnt="0"/>
      <dgm:spPr/>
    </dgm:pt>
    <dgm:pt modelId="{30494F54-B346-441B-8852-5E2A99ADF089}" type="pres">
      <dgm:prSet presAssocID="{D087737F-3E26-4F2D-974A-4CABB3EC0119}" presName="textRect" presStyleLbl="revTx" presStyleIdx="3" presStyleCnt="5">
        <dgm:presLayoutVars>
          <dgm:chMax val="1"/>
          <dgm:chPref val="1"/>
        </dgm:presLayoutVars>
      </dgm:prSet>
      <dgm:spPr/>
    </dgm:pt>
    <dgm:pt modelId="{971A9686-1DF5-454D-80B9-DC5C4BCCF38B}" type="pres">
      <dgm:prSet presAssocID="{824FA7CD-6AE4-4776-B536-7E6304AD7E6B}" presName="sibTrans" presStyleLbl="sibTrans2D1" presStyleIdx="0" presStyleCnt="0"/>
      <dgm:spPr/>
    </dgm:pt>
    <dgm:pt modelId="{AE42FA06-EACD-41DF-81A0-21D309497F1A}" type="pres">
      <dgm:prSet presAssocID="{270D4FAF-CADC-413B-B28A-25F96C1E142C}" presName="compNode" presStyleCnt="0"/>
      <dgm:spPr/>
    </dgm:pt>
    <dgm:pt modelId="{F0384F6F-10EC-47A8-8853-B41BEA0258A9}" type="pres">
      <dgm:prSet presAssocID="{270D4FAF-CADC-413B-B28A-25F96C1E142C}" presName="iconBgRect" presStyleLbl="bgShp" presStyleIdx="4" presStyleCnt="5"/>
      <dgm:spPr/>
    </dgm:pt>
    <dgm:pt modelId="{AB822B16-2AAA-4443-9D6D-A829F50125DA}" type="pres">
      <dgm:prSet presAssocID="{270D4FAF-CADC-413B-B28A-25F96C1E142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rophy"/>
        </a:ext>
      </dgm:extLst>
    </dgm:pt>
    <dgm:pt modelId="{7C964375-CB36-434D-A925-2CF44C655B0B}" type="pres">
      <dgm:prSet presAssocID="{270D4FAF-CADC-413B-B28A-25F96C1E142C}" presName="spaceRect" presStyleCnt="0"/>
      <dgm:spPr/>
    </dgm:pt>
    <dgm:pt modelId="{EABDFE4C-C509-4E53-B891-8B51B2FDB507}" type="pres">
      <dgm:prSet presAssocID="{270D4FAF-CADC-413B-B28A-25F96C1E142C}" presName="textRect" presStyleLbl="revTx" presStyleIdx="4" presStyleCnt="5">
        <dgm:presLayoutVars>
          <dgm:chMax val="1"/>
          <dgm:chPref val="1"/>
        </dgm:presLayoutVars>
      </dgm:prSet>
      <dgm:spPr/>
    </dgm:pt>
  </dgm:ptLst>
  <dgm:cxnLst>
    <dgm:cxn modelId="{5467A10E-271D-4C72-A0EF-8D3CDA1FD306}" srcId="{C441B369-C5CC-4FE0-B5F8-E265B533919A}" destId="{D7065AA7-AD46-4E42-B841-B822EC897347}" srcOrd="1" destOrd="0" parTransId="{8293BD1C-4F65-4633-A5B1-BAF296BFB37A}" sibTransId="{7BF3D847-15C3-4F14-9923-2EE5B93E8B1A}"/>
    <dgm:cxn modelId="{6ABEA518-2A92-4FBD-AB72-69DBA6AA067B}" type="presOf" srcId="{C441B369-C5CC-4FE0-B5F8-E265B533919A}" destId="{6733A63C-4D3B-4059-A869-485867FAE8F1}" srcOrd="0" destOrd="0" presId="urn:microsoft.com/office/officeart/2018/2/layout/IconCircleList"/>
    <dgm:cxn modelId="{2057921F-B1A1-4344-B860-E7D501C71AF8}" type="presOf" srcId="{BFCF5FE8-EF25-4B58-9F1B-1047EA69A8FE}" destId="{2EADACEE-A6DE-413A-BAB2-51DD37FEA801}" srcOrd="0" destOrd="0" presId="urn:microsoft.com/office/officeart/2018/2/layout/IconCircleList"/>
    <dgm:cxn modelId="{EF06AF24-5C03-4D8F-8C6D-C593BD0B8371}" type="presOf" srcId="{D087737F-3E26-4F2D-974A-4CABB3EC0119}" destId="{30494F54-B346-441B-8852-5E2A99ADF089}" srcOrd="0" destOrd="0" presId="urn:microsoft.com/office/officeart/2018/2/layout/IconCircleList"/>
    <dgm:cxn modelId="{AFC6402E-273B-4A47-8E3E-084CED0ABE5B}" srcId="{C441B369-C5CC-4FE0-B5F8-E265B533919A}" destId="{BFCF5FE8-EF25-4B58-9F1B-1047EA69A8FE}" srcOrd="0" destOrd="0" parTransId="{D64691B5-BB11-4DC9-9379-C04054CE8517}" sibTransId="{F1158B8E-5F56-4341-B86C-3A056884A1B6}"/>
    <dgm:cxn modelId="{1CD23E47-652B-4CC3-9248-78F352733C87}" type="presOf" srcId="{824FA7CD-6AE4-4776-B536-7E6304AD7E6B}" destId="{971A9686-1DF5-454D-80B9-DC5C4BCCF38B}" srcOrd="0" destOrd="0" presId="urn:microsoft.com/office/officeart/2018/2/layout/IconCircleList"/>
    <dgm:cxn modelId="{F997C44B-F33C-4C71-9506-67BF79BFE22F}" type="presOf" srcId="{1BC10ED7-CF2A-4DAA-99F6-3E3B87915EC8}" destId="{9B2E279C-1042-4484-A895-C417BF2FD0C7}" srcOrd="0" destOrd="0" presId="urn:microsoft.com/office/officeart/2018/2/layout/IconCircleList"/>
    <dgm:cxn modelId="{B99F0C6E-351A-4CD9-A868-8BBD509EFBDF}" type="presOf" srcId="{7BF3D847-15C3-4F14-9923-2EE5B93E8B1A}" destId="{7E1D03E9-E75A-4E64-B9DA-B8CD351E3918}" srcOrd="0" destOrd="0" presId="urn:microsoft.com/office/officeart/2018/2/layout/IconCircleList"/>
    <dgm:cxn modelId="{9FA72775-7083-4C3E-8F48-26D75D8448E1}" type="presOf" srcId="{270D4FAF-CADC-413B-B28A-25F96C1E142C}" destId="{EABDFE4C-C509-4E53-B891-8B51B2FDB507}" srcOrd="0" destOrd="0" presId="urn:microsoft.com/office/officeart/2018/2/layout/IconCircleList"/>
    <dgm:cxn modelId="{DF1967A6-D25A-4BB8-B4D0-10CBF9A81121}" type="presOf" srcId="{F1158B8E-5F56-4341-B86C-3A056884A1B6}" destId="{46ABB0D9-D846-4930-BB6C-960C13ACC958}" srcOrd="0" destOrd="0" presId="urn:microsoft.com/office/officeart/2018/2/layout/IconCircleList"/>
    <dgm:cxn modelId="{C61CA5B2-5C2F-49A5-9994-B449974B4BB6}" type="presOf" srcId="{C8059C9D-E477-45A0-A252-FAC660A2D818}" destId="{5181A834-EB7C-4AD6-B43F-ED2099A99690}" srcOrd="0" destOrd="0" presId="urn:microsoft.com/office/officeart/2018/2/layout/IconCircleList"/>
    <dgm:cxn modelId="{F72574DE-F7C1-4E39-8C53-53039764F167}" srcId="{C441B369-C5CC-4FE0-B5F8-E265B533919A}" destId="{D087737F-3E26-4F2D-974A-4CABB3EC0119}" srcOrd="3" destOrd="0" parTransId="{90678039-3C0A-4F11-9E30-16A18DE80755}" sibTransId="{824FA7CD-6AE4-4776-B536-7E6304AD7E6B}"/>
    <dgm:cxn modelId="{5C2DD2E6-4F7B-499F-BD2C-F2B091C1C341}" srcId="{C441B369-C5CC-4FE0-B5F8-E265B533919A}" destId="{270D4FAF-CADC-413B-B28A-25F96C1E142C}" srcOrd="4" destOrd="0" parTransId="{2B5CE99A-9015-4B3C-AB9E-18495A570F85}" sibTransId="{D9E88DBC-514F-4240-B6EA-27D78BEC0DB7}"/>
    <dgm:cxn modelId="{CBE56EF4-EDA2-4CC1-B6C2-E79012DEA4FF}" type="presOf" srcId="{D7065AA7-AD46-4E42-B841-B822EC897347}" destId="{9A5CF533-4ABF-4C77-855E-233D5C8CDE38}" srcOrd="0" destOrd="0" presId="urn:microsoft.com/office/officeart/2018/2/layout/IconCircleList"/>
    <dgm:cxn modelId="{025815F5-3A6E-4494-84E3-231E96F258D0}" srcId="{C441B369-C5CC-4FE0-B5F8-E265B533919A}" destId="{1BC10ED7-CF2A-4DAA-99F6-3E3B87915EC8}" srcOrd="2" destOrd="0" parTransId="{F7F44888-671D-4C9F-90ED-32CB1C9A54F4}" sibTransId="{C8059C9D-E477-45A0-A252-FAC660A2D818}"/>
    <dgm:cxn modelId="{92D35A3C-3579-464D-B7C7-E3C5FE97B4DF}" type="presParOf" srcId="{6733A63C-4D3B-4059-A869-485867FAE8F1}" destId="{5B5B124D-5CFB-4841-82A0-9820005C8101}" srcOrd="0" destOrd="0" presId="urn:microsoft.com/office/officeart/2018/2/layout/IconCircleList"/>
    <dgm:cxn modelId="{2E77B7AE-606D-4100-82A0-EE352E1952FE}" type="presParOf" srcId="{5B5B124D-5CFB-4841-82A0-9820005C8101}" destId="{5EE2B067-4024-412B-AFE6-264E8DDD035C}" srcOrd="0" destOrd="0" presId="urn:microsoft.com/office/officeart/2018/2/layout/IconCircleList"/>
    <dgm:cxn modelId="{40177927-7C60-493A-BFBA-8F95359A2439}" type="presParOf" srcId="{5EE2B067-4024-412B-AFE6-264E8DDD035C}" destId="{B3E8BD98-0E5A-4E7B-A33C-94EE441C0BE5}" srcOrd="0" destOrd="0" presId="urn:microsoft.com/office/officeart/2018/2/layout/IconCircleList"/>
    <dgm:cxn modelId="{DB38242D-B4BC-413D-A0FE-C0C980DBA1D0}" type="presParOf" srcId="{5EE2B067-4024-412B-AFE6-264E8DDD035C}" destId="{CA076B0E-3B7D-4896-87E9-1730FB7A6256}" srcOrd="1" destOrd="0" presId="urn:microsoft.com/office/officeart/2018/2/layout/IconCircleList"/>
    <dgm:cxn modelId="{8BC95D98-5BDA-4728-95C0-253AB5EA77DE}" type="presParOf" srcId="{5EE2B067-4024-412B-AFE6-264E8DDD035C}" destId="{09FBFB75-7FB7-4D21-99E2-5BDED16C113F}" srcOrd="2" destOrd="0" presId="urn:microsoft.com/office/officeart/2018/2/layout/IconCircleList"/>
    <dgm:cxn modelId="{5E3E70BC-8246-4837-AA10-69D5AC576FB5}" type="presParOf" srcId="{5EE2B067-4024-412B-AFE6-264E8DDD035C}" destId="{2EADACEE-A6DE-413A-BAB2-51DD37FEA801}" srcOrd="3" destOrd="0" presId="urn:microsoft.com/office/officeart/2018/2/layout/IconCircleList"/>
    <dgm:cxn modelId="{5452FC7E-B2EE-4297-9EE5-62419BAC4E98}" type="presParOf" srcId="{5B5B124D-5CFB-4841-82A0-9820005C8101}" destId="{46ABB0D9-D846-4930-BB6C-960C13ACC958}" srcOrd="1" destOrd="0" presId="urn:microsoft.com/office/officeart/2018/2/layout/IconCircleList"/>
    <dgm:cxn modelId="{37B7F4AF-1CA3-4B72-9E60-DF88BFC73693}" type="presParOf" srcId="{5B5B124D-5CFB-4841-82A0-9820005C8101}" destId="{B10CFED6-924E-40BF-B1F4-94A16CAA98DA}" srcOrd="2" destOrd="0" presId="urn:microsoft.com/office/officeart/2018/2/layout/IconCircleList"/>
    <dgm:cxn modelId="{3EF92FBA-B8E4-42AB-A9FB-8854F90A0771}" type="presParOf" srcId="{B10CFED6-924E-40BF-B1F4-94A16CAA98DA}" destId="{4DEAC1C4-9047-42CA-8477-FEBC856A776C}" srcOrd="0" destOrd="0" presId="urn:microsoft.com/office/officeart/2018/2/layout/IconCircleList"/>
    <dgm:cxn modelId="{F35F7213-71FD-4C1F-8CB5-F729EBFFE093}" type="presParOf" srcId="{B10CFED6-924E-40BF-B1F4-94A16CAA98DA}" destId="{E9AE7FAD-B050-4AA3-986B-CACBBF38DDF5}" srcOrd="1" destOrd="0" presId="urn:microsoft.com/office/officeart/2018/2/layout/IconCircleList"/>
    <dgm:cxn modelId="{46EB099A-1E40-42D0-8368-5EFAEDDAD9C4}" type="presParOf" srcId="{B10CFED6-924E-40BF-B1F4-94A16CAA98DA}" destId="{3667C2CB-9D82-451E-96F1-0C9F781ED720}" srcOrd="2" destOrd="0" presId="urn:microsoft.com/office/officeart/2018/2/layout/IconCircleList"/>
    <dgm:cxn modelId="{E2B6E893-3A95-4E34-94A5-51B1ECB76356}" type="presParOf" srcId="{B10CFED6-924E-40BF-B1F4-94A16CAA98DA}" destId="{9A5CF533-4ABF-4C77-855E-233D5C8CDE38}" srcOrd="3" destOrd="0" presId="urn:microsoft.com/office/officeart/2018/2/layout/IconCircleList"/>
    <dgm:cxn modelId="{B2AF6837-23DC-498E-95FF-91D81D26BD04}" type="presParOf" srcId="{5B5B124D-5CFB-4841-82A0-9820005C8101}" destId="{7E1D03E9-E75A-4E64-B9DA-B8CD351E3918}" srcOrd="3" destOrd="0" presId="urn:microsoft.com/office/officeart/2018/2/layout/IconCircleList"/>
    <dgm:cxn modelId="{218147DC-6698-4CCF-B24E-DCD936C7482F}" type="presParOf" srcId="{5B5B124D-5CFB-4841-82A0-9820005C8101}" destId="{EAD2710C-1427-48F2-90D0-2719976C7C9E}" srcOrd="4" destOrd="0" presId="urn:microsoft.com/office/officeart/2018/2/layout/IconCircleList"/>
    <dgm:cxn modelId="{F6B650CA-07C7-4DAD-94C1-8A5554462CFA}" type="presParOf" srcId="{EAD2710C-1427-48F2-90D0-2719976C7C9E}" destId="{D13103D1-BA1B-4466-9D63-A170BB0E661F}" srcOrd="0" destOrd="0" presId="urn:microsoft.com/office/officeart/2018/2/layout/IconCircleList"/>
    <dgm:cxn modelId="{A0012323-8028-4DFF-8595-873572F7B393}" type="presParOf" srcId="{EAD2710C-1427-48F2-90D0-2719976C7C9E}" destId="{E1B092FF-40B1-437E-8DBD-817410C42B56}" srcOrd="1" destOrd="0" presId="urn:microsoft.com/office/officeart/2018/2/layout/IconCircleList"/>
    <dgm:cxn modelId="{0F46CE04-8505-41CB-8572-4DB26F12EB48}" type="presParOf" srcId="{EAD2710C-1427-48F2-90D0-2719976C7C9E}" destId="{3066C20A-E1D7-4565-BC5B-4C6A873FD3D1}" srcOrd="2" destOrd="0" presId="urn:microsoft.com/office/officeart/2018/2/layout/IconCircleList"/>
    <dgm:cxn modelId="{19AF24DA-5702-4E10-9965-E89C2CE7E16F}" type="presParOf" srcId="{EAD2710C-1427-48F2-90D0-2719976C7C9E}" destId="{9B2E279C-1042-4484-A895-C417BF2FD0C7}" srcOrd="3" destOrd="0" presId="urn:microsoft.com/office/officeart/2018/2/layout/IconCircleList"/>
    <dgm:cxn modelId="{F151685B-50BD-4BB9-BED6-3B0FADBE46C3}" type="presParOf" srcId="{5B5B124D-5CFB-4841-82A0-9820005C8101}" destId="{5181A834-EB7C-4AD6-B43F-ED2099A99690}" srcOrd="5" destOrd="0" presId="urn:microsoft.com/office/officeart/2018/2/layout/IconCircleList"/>
    <dgm:cxn modelId="{AA2E308F-5AEB-4735-AC90-1FC99BE58B16}" type="presParOf" srcId="{5B5B124D-5CFB-4841-82A0-9820005C8101}" destId="{3BDCFB58-E99F-4693-8FCC-FF829E0C469E}" srcOrd="6" destOrd="0" presId="urn:microsoft.com/office/officeart/2018/2/layout/IconCircleList"/>
    <dgm:cxn modelId="{3598FAF8-1527-4A9A-BD7C-91F95031205D}" type="presParOf" srcId="{3BDCFB58-E99F-4693-8FCC-FF829E0C469E}" destId="{ED3B5EF6-F314-4EB0-860A-A780DED14DD1}" srcOrd="0" destOrd="0" presId="urn:microsoft.com/office/officeart/2018/2/layout/IconCircleList"/>
    <dgm:cxn modelId="{1265C4B2-5AB1-4947-B852-FB07812EE71E}" type="presParOf" srcId="{3BDCFB58-E99F-4693-8FCC-FF829E0C469E}" destId="{1CD14E12-6E2D-4145-A57C-C8D6D9539FA0}" srcOrd="1" destOrd="0" presId="urn:microsoft.com/office/officeart/2018/2/layout/IconCircleList"/>
    <dgm:cxn modelId="{9233F762-883E-4759-8563-8E8033C9573C}" type="presParOf" srcId="{3BDCFB58-E99F-4693-8FCC-FF829E0C469E}" destId="{3C0F2EA7-2FE7-4C30-AA14-6D7730A6DE33}" srcOrd="2" destOrd="0" presId="urn:microsoft.com/office/officeart/2018/2/layout/IconCircleList"/>
    <dgm:cxn modelId="{83DA421A-970E-456E-99C7-A7D88594BDDB}" type="presParOf" srcId="{3BDCFB58-E99F-4693-8FCC-FF829E0C469E}" destId="{30494F54-B346-441B-8852-5E2A99ADF089}" srcOrd="3" destOrd="0" presId="urn:microsoft.com/office/officeart/2018/2/layout/IconCircleList"/>
    <dgm:cxn modelId="{46DCEB16-9B1B-449D-AA25-4F177D22F501}" type="presParOf" srcId="{5B5B124D-5CFB-4841-82A0-9820005C8101}" destId="{971A9686-1DF5-454D-80B9-DC5C4BCCF38B}" srcOrd="7" destOrd="0" presId="urn:microsoft.com/office/officeart/2018/2/layout/IconCircleList"/>
    <dgm:cxn modelId="{63356241-E642-440D-9974-3DCF08CD93E7}" type="presParOf" srcId="{5B5B124D-5CFB-4841-82A0-9820005C8101}" destId="{AE42FA06-EACD-41DF-81A0-21D309497F1A}" srcOrd="8" destOrd="0" presId="urn:microsoft.com/office/officeart/2018/2/layout/IconCircleList"/>
    <dgm:cxn modelId="{D09C651F-3803-4EB9-9DC1-F2CB812C9D11}" type="presParOf" srcId="{AE42FA06-EACD-41DF-81A0-21D309497F1A}" destId="{F0384F6F-10EC-47A8-8853-B41BEA0258A9}" srcOrd="0" destOrd="0" presId="urn:microsoft.com/office/officeart/2018/2/layout/IconCircleList"/>
    <dgm:cxn modelId="{E9DC497D-CF23-4E4B-98E0-A94E26830E74}" type="presParOf" srcId="{AE42FA06-EACD-41DF-81A0-21D309497F1A}" destId="{AB822B16-2AAA-4443-9D6D-A829F50125DA}" srcOrd="1" destOrd="0" presId="urn:microsoft.com/office/officeart/2018/2/layout/IconCircleList"/>
    <dgm:cxn modelId="{9A40D39C-5E58-40E0-885C-6164F3E7675C}" type="presParOf" srcId="{AE42FA06-EACD-41DF-81A0-21D309497F1A}" destId="{7C964375-CB36-434D-A925-2CF44C655B0B}" srcOrd="2" destOrd="0" presId="urn:microsoft.com/office/officeart/2018/2/layout/IconCircleList"/>
    <dgm:cxn modelId="{2E08B4B4-C0D5-4788-8873-20AE119341F0}" type="presParOf" srcId="{AE42FA06-EACD-41DF-81A0-21D309497F1A}" destId="{EABDFE4C-C509-4E53-B891-8B51B2FDB50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346E8D-4C1A-417A-A1CF-8095E8B1790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F7A8457-E32C-44B8-8183-9B150A1DE501}">
      <dgm:prSet custT="1"/>
      <dgm:spPr/>
      <dgm:t>
        <a:bodyPr/>
        <a:lstStyle/>
        <a:p>
          <a:pPr>
            <a:lnSpc>
              <a:spcPct val="100000"/>
            </a:lnSpc>
          </a:pPr>
          <a:r>
            <a:rPr lang="en-US" sz="2000" dirty="0"/>
            <a:t>Normally you might start planning by figuring out your first steps and working forward</a:t>
          </a:r>
          <a:r>
            <a:rPr lang="en-US" sz="1900" dirty="0"/>
            <a:t>.  </a:t>
          </a:r>
        </a:p>
      </dgm:t>
    </dgm:pt>
    <dgm:pt modelId="{E43BFC81-8DE0-467D-8747-C80B8824682B}" type="parTrans" cxnId="{86F12D05-4E23-48C2-8F5F-A524239C13EF}">
      <dgm:prSet/>
      <dgm:spPr/>
      <dgm:t>
        <a:bodyPr/>
        <a:lstStyle/>
        <a:p>
          <a:endParaRPr lang="en-US"/>
        </a:p>
      </dgm:t>
    </dgm:pt>
    <dgm:pt modelId="{4DC9C9C2-CF72-48AB-8C90-16EE42013CD1}" type="sibTrans" cxnId="{86F12D05-4E23-48C2-8F5F-A524239C13EF}">
      <dgm:prSet/>
      <dgm:spPr/>
      <dgm:t>
        <a:bodyPr/>
        <a:lstStyle/>
        <a:p>
          <a:endParaRPr lang="en-US"/>
        </a:p>
      </dgm:t>
    </dgm:pt>
    <dgm:pt modelId="{D5AAADC1-E644-4D99-B42C-05D79A4AAFB1}">
      <dgm:prSet/>
      <dgm:spPr/>
      <dgm:t>
        <a:bodyPr/>
        <a:lstStyle/>
        <a:p>
          <a:pPr>
            <a:lnSpc>
              <a:spcPct val="100000"/>
            </a:lnSpc>
          </a:pPr>
          <a:r>
            <a:rPr lang="en-US" dirty="0"/>
            <a:t>Reverse planning means starting with the end goal and working backwards. </a:t>
          </a:r>
        </a:p>
      </dgm:t>
    </dgm:pt>
    <dgm:pt modelId="{877BFF11-52A1-4399-ABA9-F4B6814974C1}" type="parTrans" cxnId="{E0FF3438-357D-42B6-865F-A389CB8CD297}">
      <dgm:prSet/>
      <dgm:spPr/>
      <dgm:t>
        <a:bodyPr/>
        <a:lstStyle/>
        <a:p>
          <a:endParaRPr lang="en-US"/>
        </a:p>
      </dgm:t>
    </dgm:pt>
    <dgm:pt modelId="{E4503702-E6CF-44A9-BF37-3B1DCEEC0ACA}" type="sibTrans" cxnId="{E0FF3438-357D-42B6-865F-A389CB8CD297}">
      <dgm:prSet/>
      <dgm:spPr/>
      <dgm:t>
        <a:bodyPr/>
        <a:lstStyle/>
        <a:p>
          <a:endParaRPr lang="en-US"/>
        </a:p>
      </dgm:t>
    </dgm:pt>
    <dgm:pt modelId="{A9DDD81C-77DA-452C-86E4-A20C5E546B2C}" type="pres">
      <dgm:prSet presAssocID="{DA346E8D-4C1A-417A-A1CF-8095E8B1790D}" presName="root" presStyleCnt="0">
        <dgm:presLayoutVars>
          <dgm:dir/>
          <dgm:resizeHandles val="exact"/>
        </dgm:presLayoutVars>
      </dgm:prSet>
      <dgm:spPr/>
    </dgm:pt>
    <dgm:pt modelId="{0C07588B-163A-4478-9D35-427FA3DD977F}" type="pres">
      <dgm:prSet presAssocID="{BF7A8457-E32C-44B8-8183-9B150A1DE501}" presName="compNode" presStyleCnt="0"/>
      <dgm:spPr/>
    </dgm:pt>
    <dgm:pt modelId="{6D269A8A-5DF7-4289-AC27-75844DF79234}" type="pres">
      <dgm:prSet presAssocID="{BF7A8457-E32C-44B8-8183-9B150A1DE50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orkflow"/>
        </a:ext>
      </dgm:extLst>
    </dgm:pt>
    <dgm:pt modelId="{62FA52DC-DC14-4E64-848C-D13942CBFFD0}" type="pres">
      <dgm:prSet presAssocID="{BF7A8457-E32C-44B8-8183-9B150A1DE501}" presName="spaceRect" presStyleCnt="0"/>
      <dgm:spPr/>
    </dgm:pt>
    <dgm:pt modelId="{75625652-7A0F-430D-8A10-A0BC3D0951DC}" type="pres">
      <dgm:prSet presAssocID="{BF7A8457-E32C-44B8-8183-9B150A1DE501}" presName="textRect" presStyleLbl="revTx" presStyleIdx="0" presStyleCnt="2" custScaleX="120126" custScaleY="149110" custLinFactNeighborX="-1009" custLinFactNeighborY="37948">
        <dgm:presLayoutVars>
          <dgm:chMax val="1"/>
          <dgm:chPref val="1"/>
        </dgm:presLayoutVars>
      </dgm:prSet>
      <dgm:spPr/>
    </dgm:pt>
    <dgm:pt modelId="{0B80A550-CF99-40DC-8EE8-9F00C7AAACF1}" type="pres">
      <dgm:prSet presAssocID="{4DC9C9C2-CF72-48AB-8C90-16EE42013CD1}" presName="sibTrans" presStyleCnt="0"/>
      <dgm:spPr/>
    </dgm:pt>
    <dgm:pt modelId="{8DEDAB63-6E0E-4416-A0C6-690A21129414}" type="pres">
      <dgm:prSet presAssocID="{D5AAADC1-E644-4D99-B42C-05D79A4AAFB1}" presName="compNode" presStyleCnt="0"/>
      <dgm:spPr/>
    </dgm:pt>
    <dgm:pt modelId="{0A907F0B-89B6-4AF4-B857-EFF21C954966}" type="pres">
      <dgm:prSet presAssocID="{D5AAADC1-E644-4D99-B42C-05D79A4AAFB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ck"/>
        </a:ext>
      </dgm:extLst>
    </dgm:pt>
    <dgm:pt modelId="{C310DA0C-E59F-4FFA-9227-D81607491BCA}" type="pres">
      <dgm:prSet presAssocID="{D5AAADC1-E644-4D99-B42C-05D79A4AAFB1}" presName="spaceRect" presStyleCnt="0"/>
      <dgm:spPr/>
    </dgm:pt>
    <dgm:pt modelId="{28943DCF-853D-4746-847A-C74337C61663}" type="pres">
      <dgm:prSet presAssocID="{D5AAADC1-E644-4D99-B42C-05D79A4AAFB1}" presName="textRect" presStyleLbl="revTx" presStyleIdx="1" presStyleCnt="2" custScaleY="103491">
        <dgm:presLayoutVars>
          <dgm:chMax val="1"/>
          <dgm:chPref val="1"/>
        </dgm:presLayoutVars>
      </dgm:prSet>
      <dgm:spPr/>
    </dgm:pt>
  </dgm:ptLst>
  <dgm:cxnLst>
    <dgm:cxn modelId="{86F12D05-4E23-48C2-8F5F-A524239C13EF}" srcId="{DA346E8D-4C1A-417A-A1CF-8095E8B1790D}" destId="{BF7A8457-E32C-44B8-8183-9B150A1DE501}" srcOrd="0" destOrd="0" parTransId="{E43BFC81-8DE0-467D-8747-C80B8824682B}" sibTransId="{4DC9C9C2-CF72-48AB-8C90-16EE42013CD1}"/>
    <dgm:cxn modelId="{120CC636-8977-406D-895F-F1BA7FEBEE32}" type="presOf" srcId="{D5AAADC1-E644-4D99-B42C-05D79A4AAFB1}" destId="{28943DCF-853D-4746-847A-C74337C61663}" srcOrd="0" destOrd="0" presId="urn:microsoft.com/office/officeart/2018/2/layout/IconLabelList"/>
    <dgm:cxn modelId="{E0FF3438-357D-42B6-865F-A389CB8CD297}" srcId="{DA346E8D-4C1A-417A-A1CF-8095E8B1790D}" destId="{D5AAADC1-E644-4D99-B42C-05D79A4AAFB1}" srcOrd="1" destOrd="0" parTransId="{877BFF11-52A1-4399-ABA9-F4B6814974C1}" sibTransId="{E4503702-E6CF-44A9-BF37-3B1DCEEC0ACA}"/>
    <dgm:cxn modelId="{090F5FA9-023A-4546-B11F-BD4BC27FAED0}" type="presOf" srcId="{DA346E8D-4C1A-417A-A1CF-8095E8B1790D}" destId="{A9DDD81C-77DA-452C-86E4-A20C5E546B2C}" srcOrd="0" destOrd="0" presId="urn:microsoft.com/office/officeart/2018/2/layout/IconLabelList"/>
    <dgm:cxn modelId="{967FBCC9-0815-491F-BF28-B7BDE807947C}" type="presOf" srcId="{BF7A8457-E32C-44B8-8183-9B150A1DE501}" destId="{75625652-7A0F-430D-8A10-A0BC3D0951DC}" srcOrd="0" destOrd="0" presId="urn:microsoft.com/office/officeart/2018/2/layout/IconLabelList"/>
    <dgm:cxn modelId="{518939C7-276E-467F-ABEA-5C5090DD6E20}" type="presParOf" srcId="{A9DDD81C-77DA-452C-86E4-A20C5E546B2C}" destId="{0C07588B-163A-4478-9D35-427FA3DD977F}" srcOrd="0" destOrd="0" presId="urn:microsoft.com/office/officeart/2018/2/layout/IconLabelList"/>
    <dgm:cxn modelId="{4FA64518-6E57-48E3-AEB8-A68077292034}" type="presParOf" srcId="{0C07588B-163A-4478-9D35-427FA3DD977F}" destId="{6D269A8A-5DF7-4289-AC27-75844DF79234}" srcOrd="0" destOrd="0" presId="urn:microsoft.com/office/officeart/2018/2/layout/IconLabelList"/>
    <dgm:cxn modelId="{859D2257-6BBB-4EDF-AB10-9DF7072F8D5B}" type="presParOf" srcId="{0C07588B-163A-4478-9D35-427FA3DD977F}" destId="{62FA52DC-DC14-4E64-848C-D13942CBFFD0}" srcOrd="1" destOrd="0" presId="urn:microsoft.com/office/officeart/2018/2/layout/IconLabelList"/>
    <dgm:cxn modelId="{737F7F6B-324E-4435-8836-86806B8BB39F}" type="presParOf" srcId="{0C07588B-163A-4478-9D35-427FA3DD977F}" destId="{75625652-7A0F-430D-8A10-A0BC3D0951DC}" srcOrd="2" destOrd="0" presId="urn:microsoft.com/office/officeart/2018/2/layout/IconLabelList"/>
    <dgm:cxn modelId="{D8C7E040-AD9B-45BD-A498-EFEDB46C411E}" type="presParOf" srcId="{A9DDD81C-77DA-452C-86E4-A20C5E546B2C}" destId="{0B80A550-CF99-40DC-8EE8-9F00C7AAACF1}" srcOrd="1" destOrd="0" presId="urn:microsoft.com/office/officeart/2018/2/layout/IconLabelList"/>
    <dgm:cxn modelId="{25F9EF89-3D8F-40C2-B96C-12E5A9775499}" type="presParOf" srcId="{A9DDD81C-77DA-452C-86E4-A20C5E546B2C}" destId="{8DEDAB63-6E0E-4416-A0C6-690A21129414}" srcOrd="2" destOrd="0" presId="urn:microsoft.com/office/officeart/2018/2/layout/IconLabelList"/>
    <dgm:cxn modelId="{8D292E01-AF31-41BF-A69A-B62EBFD4DC0E}" type="presParOf" srcId="{8DEDAB63-6E0E-4416-A0C6-690A21129414}" destId="{0A907F0B-89B6-4AF4-B857-EFF21C954966}" srcOrd="0" destOrd="0" presId="urn:microsoft.com/office/officeart/2018/2/layout/IconLabelList"/>
    <dgm:cxn modelId="{092711C4-A3DE-4EED-9776-FA30AE6A9EB5}" type="presParOf" srcId="{8DEDAB63-6E0E-4416-A0C6-690A21129414}" destId="{C310DA0C-E59F-4FFA-9227-D81607491BCA}" srcOrd="1" destOrd="0" presId="urn:microsoft.com/office/officeart/2018/2/layout/IconLabelList"/>
    <dgm:cxn modelId="{22D8B5E1-4FB1-4628-9DA7-92524963DE48}" type="presParOf" srcId="{8DEDAB63-6E0E-4416-A0C6-690A21129414}" destId="{28943DCF-853D-4746-847A-C74337C6166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C62063-4EEA-6E48-A53C-FC0E770F3DD7}" type="doc">
      <dgm:prSet loTypeId="urn:microsoft.com/office/officeart/2005/8/layout/arrow2" loCatId="" qsTypeId="urn:microsoft.com/office/officeart/2005/8/quickstyle/simple1" qsCatId="simple" csTypeId="urn:microsoft.com/office/officeart/2005/8/colors/accent1_2" csCatId="accent1" phldr="1"/>
      <dgm:spPr/>
    </dgm:pt>
    <dgm:pt modelId="{407AC4E4-ECC6-9448-B41E-1432C6284C77}" type="pres">
      <dgm:prSet presAssocID="{ABC62063-4EEA-6E48-A53C-FC0E770F3DD7}" presName="arrowDiagram" presStyleCnt="0">
        <dgm:presLayoutVars>
          <dgm:chMax val="5"/>
          <dgm:dir/>
          <dgm:resizeHandles val="exact"/>
        </dgm:presLayoutVars>
      </dgm:prSet>
      <dgm:spPr/>
    </dgm:pt>
  </dgm:ptLst>
  <dgm:cxnLst>
    <dgm:cxn modelId="{E65A08CE-E9EB-1444-B40B-50BD7931BBD9}" type="presOf" srcId="{ABC62063-4EEA-6E48-A53C-FC0E770F3DD7}" destId="{407AC4E4-ECC6-9448-B41E-1432C6284C77}" srcOrd="0"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C62063-4EEA-6E48-A53C-FC0E770F3DD7}" type="doc">
      <dgm:prSet loTypeId="urn:microsoft.com/office/officeart/2005/8/layout/arrow2" loCatId="" qsTypeId="urn:microsoft.com/office/officeart/2005/8/quickstyle/simple1" qsCatId="simple" csTypeId="urn:microsoft.com/office/officeart/2005/8/colors/accent1_2" csCatId="accent1" phldr="1"/>
      <dgm:spPr/>
    </dgm:pt>
    <dgm:pt modelId="{126802D6-1504-5D4A-8072-5283B9F199EC}">
      <dgm:prSet phldrT="[Text]"/>
      <dgm:spPr/>
      <dgm:t>
        <a:bodyPr/>
        <a:lstStyle/>
        <a:p>
          <a:r>
            <a:rPr lang="en-GB" dirty="0"/>
            <a:t>Final review</a:t>
          </a:r>
        </a:p>
      </dgm:t>
    </dgm:pt>
    <dgm:pt modelId="{9E09195F-01D8-EE40-B58C-3D1D90F9AA95}" type="parTrans" cxnId="{B0C2DBD7-6357-D04D-BA3C-21005E7BD8C5}">
      <dgm:prSet/>
      <dgm:spPr/>
      <dgm:t>
        <a:bodyPr/>
        <a:lstStyle/>
        <a:p>
          <a:endParaRPr lang="en-GB"/>
        </a:p>
      </dgm:t>
    </dgm:pt>
    <dgm:pt modelId="{F5371D8E-7D5F-A94C-BEF1-CE8D7967BDAF}" type="sibTrans" cxnId="{B0C2DBD7-6357-D04D-BA3C-21005E7BD8C5}">
      <dgm:prSet/>
      <dgm:spPr/>
      <dgm:t>
        <a:bodyPr/>
        <a:lstStyle/>
        <a:p>
          <a:endParaRPr lang="en-GB"/>
        </a:p>
      </dgm:t>
    </dgm:pt>
    <dgm:pt modelId="{407AC4E4-ECC6-9448-B41E-1432C6284C77}" type="pres">
      <dgm:prSet presAssocID="{ABC62063-4EEA-6E48-A53C-FC0E770F3DD7}" presName="arrowDiagram" presStyleCnt="0">
        <dgm:presLayoutVars>
          <dgm:chMax val="5"/>
          <dgm:dir/>
          <dgm:resizeHandles val="exact"/>
        </dgm:presLayoutVars>
      </dgm:prSet>
      <dgm:spPr/>
    </dgm:pt>
    <dgm:pt modelId="{6764E716-4FE3-C143-B37B-29B7C86FFA49}" type="pres">
      <dgm:prSet presAssocID="{ABC62063-4EEA-6E48-A53C-FC0E770F3DD7}" presName="arrow" presStyleLbl="bgShp" presStyleIdx="0" presStyleCnt="1" custAng="12124415" custLinFactNeighborX="-7389" custLinFactNeighborY="-1986"/>
      <dgm:spPr/>
    </dgm:pt>
    <dgm:pt modelId="{D18D6BB4-A676-614D-BF41-396D9C4BFB07}" type="pres">
      <dgm:prSet presAssocID="{ABC62063-4EEA-6E48-A53C-FC0E770F3DD7}" presName="arrowDiagram1" presStyleCnt="0">
        <dgm:presLayoutVars>
          <dgm:bulletEnabled val="1"/>
        </dgm:presLayoutVars>
      </dgm:prSet>
      <dgm:spPr/>
    </dgm:pt>
    <dgm:pt modelId="{0BB4CE6A-4A18-C246-B71C-D91011F3962C}" type="pres">
      <dgm:prSet presAssocID="{126802D6-1504-5D4A-8072-5283B9F199EC}" presName="bullet1" presStyleLbl="node1" presStyleIdx="0" presStyleCnt="1"/>
      <dgm:spPr/>
    </dgm:pt>
    <dgm:pt modelId="{E012B407-D7B0-BD49-9DA7-2BAA63B0643C}" type="pres">
      <dgm:prSet presAssocID="{126802D6-1504-5D4A-8072-5283B9F199EC}" presName="textBox1" presStyleLbl="revTx" presStyleIdx="0" presStyleCnt="1">
        <dgm:presLayoutVars>
          <dgm:bulletEnabled val="1"/>
        </dgm:presLayoutVars>
      </dgm:prSet>
      <dgm:spPr/>
    </dgm:pt>
  </dgm:ptLst>
  <dgm:cxnLst>
    <dgm:cxn modelId="{38D63747-FD25-A548-AE98-2078F7DC0161}" type="presOf" srcId="{126802D6-1504-5D4A-8072-5283B9F199EC}" destId="{E012B407-D7B0-BD49-9DA7-2BAA63B0643C}" srcOrd="0" destOrd="0" presId="urn:microsoft.com/office/officeart/2005/8/layout/arrow2"/>
    <dgm:cxn modelId="{E65A08CE-E9EB-1444-B40B-50BD7931BBD9}" type="presOf" srcId="{ABC62063-4EEA-6E48-A53C-FC0E770F3DD7}" destId="{407AC4E4-ECC6-9448-B41E-1432C6284C77}" srcOrd="0" destOrd="0" presId="urn:microsoft.com/office/officeart/2005/8/layout/arrow2"/>
    <dgm:cxn modelId="{B0C2DBD7-6357-D04D-BA3C-21005E7BD8C5}" srcId="{ABC62063-4EEA-6E48-A53C-FC0E770F3DD7}" destId="{126802D6-1504-5D4A-8072-5283B9F199EC}" srcOrd="0" destOrd="0" parTransId="{9E09195F-01D8-EE40-B58C-3D1D90F9AA95}" sibTransId="{F5371D8E-7D5F-A94C-BEF1-CE8D7967BDAF}"/>
    <dgm:cxn modelId="{04475ACD-F647-604A-96A1-97D92A08D244}" type="presParOf" srcId="{407AC4E4-ECC6-9448-B41E-1432C6284C77}" destId="{6764E716-4FE3-C143-B37B-29B7C86FFA49}" srcOrd="0" destOrd="0" presId="urn:microsoft.com/office/officeart/2005/8/layout/arrow2"/>
    <dgm:cxn modelId="{2261E288-AB52-DD46-97D4-9D688E05B264}" type="presParOf" srcId="{407AC4E4-ECC6-9448-B41E-1432C6284C77}" destId="{D18D6BB4-A676-614D-BF41-396D9C4BFB07}" srcOrd="1" destOrd="0" presId="urn:microsoft.com/office/officeart/2005/8/layout/arrow2"/>
    <dgm:cxn modelId="{26099302-7332-4645-8425-99FC11780170}" type="presParOf" srcId="{D18D6BB4-A676-614D-BF41-396D9C4BFB07}" destId="{0BB4CE6A-4A18-C246-B71C-D91011F3962C}" srcOrd="0" destOrd="0" presId="urn:microsoft.com/office/officeart/2005/8/layout/arrow2"/>
    <dgm:cxn modelId="{5D2C9EA9-53E1-2743-904D-D757D3F006E2}" type="presParOf" srcId="{D18D6BB4-A676-614D-BF41-396D9C4BFB07}" destId="{E012B407-D7B0-BD49-9DA7-2BAA63B0643C}"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C62063-4EEA-6E48-A53C-FC0E770F3DD7}" type="doc">
      <dgm:prSet loTypeId="urn:microsoft.com/office/officeart/2005/8/layout/arrow2" loCatId="" qsTypeId="urn:microsoft.com/office/officeart/2005/8/quickstyle/simple1" qsCatId="simple" csTypeId="urn:microsoft.com/office/officeart/2005/8/colors/accent1_2" csCatId="accent1" phldr="1"/>
      <dgm:spPr/>
    </dgm:pt>
    <dgm:pt modelId="{C98D07CC-2CF3-864E-871F-74E8DF56B60B}">
      <dgm:prSet phldrT="[Text]"/>
      <dgm:spPr/>
      <dgm:t>
        <a:bodyPr/>
        <a:lstStyle/>
        <a:p>
          <a:r>
            <a:rPr lang="en-GB" dirty="0"/>
            <a:t>Do practice Tests</a:t>
          </a:r>
        </a:p>
      </dgm:t>
    </dgm:pt>
    <dgm:pt modelId="{E31BFB83-E07D-FC4D-9B52-35FD89B5DDB3}" type="parTrans" cxnId="{8E4EEFE9-3B52-CF41-A009-64612B9E2466}">
      <dgm:prSet/>
      <dgm:spPr/>
      <dgm:t>
        <a:bodyPr/>
        <a:lstStyle/>
        <a:p>
          <a:endParaRPr lang="en-GB"/>
        </a:p>
      </dgm:t>
    </dgm:pt>
    <dgm:pt modelId="{9D33F25A-CF0B-0F4A-B20B-8C675A637E04}" type="sibTrans" cxnId="{8E4EEFE9-3B52-CF41-A009-64612B9E2466}">
      <dgm:prSet/>
      <dgm:spPr/>
      <dgm:t>
        <a:bodyPr/>
        <a:lstStyle/>
        <a:p>
          <a:endParaRPr lang="en-GB"/>
        </a:p>
      </dgm:t>
    </dgm:pt>
    <dgm:pt modelId="{126802D6-1504-5D4A-8072-5283B9F199EC}">
      <dgm:prSet phldrT="[Text]"/>
      <dgm:spPr/>
      <dgm:t>
        <a:bodyPr/>
        <a:lstStyle/>
        <a:p>
          <a:r>
            <a:rPr lang="en-GB" dirty="0"/>
            <a:t>Final review</a:t>
          </a:r>
        </a:p>
      </dgm:t>
    </dgm:pt>
    <dgm:pt modelId="{9E09195F-01D8-EE40-B58C-3D1D90F9AA95}" type="parTrans" cxnId="{B0C2DBD7-6357-D04D-BA3C-21005E7BD8C5}">
      <dgm:prSet/>
      <dgm:spPr/>
      <dgm:t>
        <a:bodyPr/>
        <a:lstStyle/>
        <a:p>
          <a:endParaRPr lang="en-GB"/>
        </a:p>
      </dgm:t>
    </dgm:pt>
    <dgm:pt modelId="{F5371D8E-7D5F-A94C-BEF1-CE8D7967BDAF}" type="sibTrans" cxnId="{B0C2DBD7-6357-D04D-BA3C-21005E7BD8C5}">
      <dgm:prSet/>
      <dgm:spPr/>
      <dgm:t>
        <a:bodyPr/>
        <a:lstStyle/>
        <a:p>
          <a:endParaRPr lang="en-GB"/>
        </a:p>
      </dgm:t>
    </dgm:pt>
    <dgm:pt modelId="{407AC4E4-ECC6-9448-B41E-1432C6284C77}" type="pres">
      <dgm:prSet presAssocID="{ABC62063-4EEA-6E48-A53C-FC0E770F3DD7}" presName="arrowDiagram" presStyleCnt="0">
        <dgm:presLayoutVars>
          <dgm:chMax val="5"/>
          <dgm:dir/>
          <dgm:resizeHandles val="exact"/>
        </dgm:presLayoutVars>
      </dgm:prSet>
      <dgm:spPr/>
    </dgm:pt>
    <dgm:pt modelId="{6764E716-4FE3-C143-B37B-29B7C86FFA49}" type="pres">
      <dgm:prSet presAssocID="{ABC62063-4EEA-6E48-A53C-FC0E770F3DD7}" presName="arrow" presStyleLbl="bgShp" presStyleIdx="0" presStyleCnt="1" custAng="12124415" custLinFactNeighborX="-7389" custLinFactNeighborY="-1986"/>
      <dgm:spPr/>
    </dgm:pt>
    <dgm:pt modelId="{F546093D-FFBE-D542-8359-7B51C95F8B87}" type="pres">
      <dgm:prSet presAssocID="{ABC62063-4EEA-6E48-A53C-FC0E770F3DD7}" presName="arrowDiagram2" presStyleCnt="0"/>
      <dgm:spPr/>
    </dgm:pt>
    <dgm:pt modelId="{5CB35A66-F2B5-2B42-9760-038A4B4BAF79}" type="pres">
      <dgm:prSet presAssocID="{C98D07CC-2CF3-864E-871F-74E8DF56B60B}" presName="bullet2a" presStyleLbl="node1" presStyleIdx="0" presStyleCnt="2"/>
      <dgm:spPr/>
    </dgm:pt>
    <dgm:pt modelId="{49D8FB73-A93A-AB40-BA57-49F9FF316D1A}" type="pres">
      <dgm:prSet presAssocID="{C98D07CC-2CF3-864E-871F-74E8DF56B60B}" presName="textBox2a" presStyleLbl="revTx" presStyleIdx="0" presStyleCnt="2" custLinFactNeighborX="5051" custLinFactNeighborY="-48577">
        <dgm:presLayoutVars>
          <dgm:bulletEnabled val="1"/>
        </dgm:presLayoutVars>
      </dgm:prSet>
      <dgm:spPr/>
    </dgm:pt>
    <dgm:pt modelId="{E02A9E21-55D2-3B48-B96F-6F905BF98B46}" type="pres">
      <dgm:prSet presAssocID="{126802D6-1504-5D4A-8072-5283B9F199EC}" presName="bullet2b" presStyleLbl="node1" presStyleIdx="1" presStyleCnt="2"/>
      <dgm:spPr/>
    </dgm:pt>
    <dgm:pt modelId="{FF50AE44-724B-CD42-955B-0E64F387396F}" type="pres">
      <dgm:prSet presAssocID="{126802D6-1504-5D4A-8072-5283B9F199EC}" presName="textBox2b" presStyleLbl="revTx" presStyleIdx="1" presStyleCnt="2" custLinFactNeighborX="2478" custLinFactNeighborY="-15901">
        <dgm:presLayoutVars>
          <dgm:bulletEnabled val="1"/>
        </dgm:presLayoutVars>
      </dgm:prSet>
      <dgm:spPr/>
    </dgm:pt>
  </dgm:ptLst>
  <dgm:cxnLst>
    <dgm:cxn modelId="{4463F88E-8233-194C-B4D9-FAE02846D86B}" type="presOf" srcId="{C98D07CC-2CF3-864E-871F-74E8DF56B60B}" destId="{49D8FB73-A93A-AB40-BA57-49F9FF316D1A}" srcOrd="0" destOrd="0" presId="urn:microsoft.com/office/officeart/2005/8/layout/arrow2"/>
    <dgm:cxn modelId="{1CB915AC-53A9-194D-9D21-B0BDFC6969BA}" type="presOf" srcId="{126802D6-1504-5D4A-8072-5283B9F199EC}" destId="{FF50AE44-724B-CD42-955B-0E64F387396F}" srcOrd="0" destOrd="0" presId="urn:microsoft.com/office/officeart/2005/8/layout/arrow2"/>
    <dgm:cxn modelId="{E65A08CE-E9EB-1444-B40B-50BD7931BBD9}" type="presOf" srcId="{ABC62063-4EEA-6E48-A53C-FC0E770F3DD7}" destId="{407AC4E4-ECC6-9448-B41E-1432C6284C77}" srcOrd="0" destOrd="0" presId="urn:microsoft.com/office/officeart/2005/8/layout/arrow2"/>
    <dgm:cxn modelId="{B0C2DBD7-6357-D04D-BA3C-21005E7BD8C5}" srcId="{ABC62063-4EEA-6E48-A53C-FC0E770F3DD7}" destId="{126802D6-1504-5D4A-8072-5283B9F199EC}" srcOrd="1" destOrd="0" parTransId="{9E09195F-01D8-EE40-B58C-3D1D90F9AA95}" sibTransId="{F5371D8E-7D5F-A94C-BEF1-CE8D7967BDAF}"/>
    <dgm:cxn modelId="{8E4EEFE9-3B52-CF41-A009-64612B9E2466}" srcId="{ABC62063-4EEA-6E48-A53C-FC0E770F3DD7}" destId="{C98D07CC-2CF3-864E-871F-74E8DF56B60B}" srcOrd="0" destOrd="0" parTransId="{E31BFB83-E07D-FC4D-9B52-35FD89B5DDB3}" sibTransId="{9D33F25A-CF0B-0F4A-B20B-8C675A637E04}"/>
    <dgm:cxn modelId="{04475ACD-F647-604A-96A1-97D92A08D244}" type="presParOf" srcId="{407AC4E4-ECC6-9448-B41E-1432C6284C77}" destId="{6764E716-4FE3-C143-B37B-29B7C86FFA49}" srcOrd="0" destOrd="0" presId="urn:microsoft.com/office/officeart/2005/8/layout/arrow2"/>
    <dgm:cxn modelId="{9CC063A7-B4B0-4043-93EE-C856A338FE04}" type="presParOf" srcId="{407AC4E4-ECC6-9448-B41E-1432C6284C77}" destId="{F546093D-FFBE-D542-8359-7B51C95F8B87}" srcOrd="1" destOrd="0" presId="urn:microsoft.com/office/officeart/2005/8/layout/arrow2"/>
    <dgm:cxn modelId="{2D52F5C4-1D7A-604F-9936-08F755EEFA37}" type="presParOf" srcId="{F546093D-FFBE-D542-8359-7B51C95F8B87}" destId="{5CB35A66-F2B5-2B42-9760-038A4B4BAF79}" srcOrd="0" destOrd="0" presId="urn:microsoft.com/office/officeart/2005/8/layout/arrow2"/>
    <dgm:cxn modelId="{20083288-802C-9743-AED2-02606CC413CB}" type="presParOf" srcId="{F546093D-FFBE-D542-8359-7B51C95F8B87}" destId="{49D8FB73-A93A-AB40-BA57-49F9FF316D1A}" srcOrd="1" destOrd="0" presId="urn:microsoft.com/office/officeart/2005/8/layout/arrow2"/>
    <dgm:cxn modelId="{27BA0E27-386D-9E41-954D-1BAA4D735B85}" type="presParOf" srcId="{F546093D-FFBE-D542-8359-7B51C95F8B87}" destId="{E02A9E21-55D2-3B48-B96F-6F905BF98B46}" srcOrd="2" destOrd="0" presId="urn:microsoft.com/office/officeart/2005/8/layout/arrow2"/>
    <dgm:cxn modelId="{BFCA61FA-6A37-EF4E-B9A0-0916DDE6693A}" type="presParOf" srcId="{F546093D-FFBE-D542-8359-7B51C95F8B87}" destId="{FF50AE44-724B-CD42-955B-0E64F387396F}"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C62063-4EEA-6E48-A53C-FC0E770F3DD7}" type="doc">
      <dgm:prSet loTypeId="urn:microsoft.com/office/officeart/2005/8/layout/arrow2" loCatId="" qsTypeId="urn:microsoft.com/office/officeart/2005/8/quickstyle/simple1" qsCatId="simple" csTypeId="urn:microsoft.com/office/officeart/2005/8/colors/accent1_2" csCatId="accent1" phldr="1"/>
      <dgm:spPr/>
    </dgm:pt>
    <dgm:pt modelId="{FC41079F-22D6-744C-AF8F-9E1B03A10487}">
      <dgm:prSet phldrT="[Text]"/>
      <dgm:spPr/>
      <dgm:t>
        <a:bodyPr/>
        <a:lstStyle/>
        <a:p>
          <a:r>
            <a:rPr lang="en-GB" dirty="0"/>
            <a:t>Condense notes</a:t>
          </a:r>
        </a:p>
      </dgm:t>
    </dgm:pt>
    <dgm:pt modelId="{551F5C9A-0E91-474D-8F58-100D250F4772}" type="sibTrans" cxnId="{F0753113-8C62-E148-9C8F-CB3C011A256D}">
      <dgm:prSet/>
      <dgm:spPr/>
      <dgm:t>
        <a:bodyPr/>
        <a:lstStyle/>
        <a:p>
          <a:endParaRPr lang="en-GB"/>
        </a:p>
      </dgm:t>
    </dgm:pt>
    <dgm:pt modelId="{5E765F5F-4116-B44E-83B4-34C225DA679D}" type="parTrans" cxnId="{F0753113-8C62-E148-9C8F-CB3C011A256D}">
      <dgm:prSet/>
      <dgm:spPr/>
      <dgm:t>
        <a:bodyPr/>
        <a:lstStyle/>
        <a:p>
          <a:endParaRPr lang="en-GB"/>
        </a:p>
      </dgm:t>
    </dgm:pt>
    <dgm:pt modelId="{C98D07CC-2CF3-864E-871F-74E8DF56B60B}">
      <dgm:prSet phldrT="[Text]"/>
      <dgm:spPr/>
      <dgm:t>
        <a:bodyPr/>
        <a:lstStyle/>
        <a:p>
          <a:r>
            <a:rPr lang="en-GB" dirty="0"/>
            <a:t>Do practice Tests</a:t>
          </a:r>
        </a:p>
      </dgm:t>
    </dgm:pt>
    <dgm:pt modelId="{9D33F25A-CF0B-0F4A-B20B-8C675A637E04}" type="sibTrans" cxnId="{8E4EEFE9-3B52-CF41-A009-64612B9E2466}">
      <dgm:prSet/>
      <dgm:spPr/>
      <dgm:t>
        <a:bodyPr/>
        <a:lstStyle/>
        <a:p>
          <a:endParaRPr lang="en-GB"/>
        </a:p>
      </dgm:t>
    </dgm:pt>
    <dgm:pt modelId="{E31BFB83-E07D-FC4D-9B52-35FD89B5DDB3}" type="parTrans" cxnId="{8E4EEFE9-3B52-CF41-A009-64612B9E2466}">
      <dgm:prSet/>
      <dgm:spPr/>
      <dgm:t>
        <a:bodyPr/>
        <a:lstStyle/>
        <a:p>
          <a:endParaRPr lang="en-GB"/>
        </a:p>
      </dgm:t>
    </dgm:pt>
    <dgm:pt modelId="{126802D6-1504-5D4A-8072-5283B9F199EC}">
      <dgm:prSet phldrT="[Text]"/>
      <dgm:spPr/>
      <dgm:t>
        <a:bodyPr/>
        <a:lstStyle/>
        <a:p>
          <a:r>
            <a:rPr lang="en-GB" dirty="0"/>
            <a:t>Final review</a:t>
          </a:r>
        </a:p>
      </dgm:t>
    </dgm:pt>
    <dgm:pt modelId="{F5371D8E-7D5F-A94C-BEF1-CE8D7967BDAF}" type="sibTrans" cxnId="{B0C2DBD7-6357-D04D-BA3C-21005E7BD8C5}">
      <dgm:prSet/>
      <dgm:spPr/>
      <dgm:t>
        <a:bodyPr/>
        <a:lstStyle/>
        <a:p>
          <a:endParaRPr lang="en-GB"/>
        </a:p>
      </dgm:t>
    </dgm:pt>
    <dgm:pt modelId="{9E09195F-01D8-EE40-B58C-3D1D90F9AA95}" type="parTrans" cxnId="{B0C2DBD7-6357-D04D-BA3C-21005E7BD8C5}">
      <dgm:prSet/>
      <dgm:spPr/>
      <dgm:t>
        <a:bodyPr/>
        <a:lstStyle/>
        <a:p>
          <a:endParaRPr lang="en-GB"/>
        </a:p>
      </dgm:t>
    </dgm:pt>
    <dgm:pt modelId="{407AC4E4-ECC6-9448-B41E-1432C6284C77}" type="pres">
      <dgm:prSet presAssocID="{ABC62063-4EEA-6E48-A53C-FC0E770F3DD7}" presName="arrowDiagram" presStyleCnt="0">
        <dgm:presLayoutVars>
          <dgm:chMax val="5"/>
          <dgm:dir/>
          <dgm:resizeHandles val="exact"/>
        </dgm:presLayoutVars>
      </dgm:prSet>
      <dgm:spPr/>
    </dgm:pt>
    <dgm:pt modelId="{6764E716-4FE3-C143-B37B-29B7C86FFA49}" type="pres">
      <dgm:prSet presAssocID="{ABC62063-4EEA-6E48-A53C-FC0E770F3DD7}" presName="arrow" presStyleLbl="bgShp" presStyleIdx="0" presStyleCnt="1" custAng="12124415" custLinFactNeighborX="-7389" custLinFactNeighborY="-1986"/>
      <dgm:spPr/>
    </dgm:pt>
    <dgm:pt modelId="{DF96549D-7D62-C146-A25E-6F1AC8D7EA2C}" type="pres">
      <dgm:prSet presAssocID="{ABC62063-4EEA-6E48-A53C-FC0E770F3DD7}" presName="arrowDiagram3" presStyleCnt="0"/>
      <dgm:spPr/>
    </dgm:pt>
    <dgm:pt modelId="{1E70B35E-7CE5-0A43-8EA9-4F705252F6CD}" type="pres">
      <dgm:prSet presAssocID="{FC41079F-22D6-744C-AF8F-9E1B03A10487}" presName="bullet3a" presStyleLbl="node1" presStyleIdx="0" presStyleCnt="3"/>
      <dgm:spPr/>
    </dgm:pt>
    <dgm:pt modelId="{1B9653B8-4F2B-D04B-92D1-B8EB3D3AB9BE}" type="pres">
      <dgm:prSet presAssocID="{FC41079F-22D6-744C-AF8F-9E1B03A10487}" presName="textBox3a" presStyleLbl="revTx" presStyleIdx="0" presStyleCnt="3" custLinFactNeighborX="6913" custLinFactNeighborY="-44594">
        <dgm:presLayoutVars>
          <dgm:bulletEnabled val="1"/>
        </dgm:presLayoutVars>
      </dgm:prSet>
      <dgm:spPr/>
    </dgm:pt>
    <dgm:pt modelId="{F504C62D-4FF5-B445-86B2-E30E1D0ED9F2}" type="pres">
      <dgm:prSet presAssocID="{C98D07CC-2CF3-864E-871F-74E8DF56B60B}" presName="bullet3b" presStyleLbl="node1" presStyleIdx="1" presStyleCnt="3"/>
      <dgm:spPr/>
    </dgm:pt>
    <dgm:pt modelId="{601D9152-BC52-0741-A63F-FB4AB57550B1}" type="pres">
      <dgm:prSet presAssocID="{C98D07CC-2CF3-864E-871F-74E8DF56B60B}" presName="textBox3b" presStyleLbl="revTx" presStyleIdx="1" presStyleCnt="3">
        <dgm:presLayoutVars>
          <dgm:bulletEnabled val="1"/>
        </dgm:presLayoutVars>
      </dgm:prSet>
      <dgm:spPr/>
    </dgm:pt>
    <dgm:pt modelId="{B87D544F-A174-A746-A8B6-309699C464C6}" type="pres">
      <dgm:prSet presAssocID="{126802D6-1504-5D4A-8072-5283B9F199EC}" presName="bullet3c" presStyleLbl="node1" presStyleIdx="2" presStyleCnt="3"/>
      <dgm:spPr/>
    </dgm:pt>
    <dgm:pt modelId="{FE268926-60D2-A24D-9D71-4786937C3DBC}" type="pres">
      <dgm:prSet presAssocID="{126802D6-1504-5D4A-8072-5283B9F199EC}" presName="textBox3c" presStyleLbl="revTx" presStyleIdx="2" presStyleCnt="3">
        <dgm:presLayoutVars>
          <dgm:bulletEnabled val="1"/>
        </dgm:presLayoutVars>
      </dgm:prSet>
      <dgm:spPr/>
    </dgm:pt>
  </dgm:ptLst>
  <dgm:cxnLst>
    <dgm:cxn modelId="{F0753113-8C62-E148-9C8F-CB3C011A256D}" srcId="{ABC62063-4EEA-6E48-A53C-FC0E770F3DD7}" destId="{FC41079F-22D6-744C-AF8F-9E1B03A10487}" srcOrd="0" destOrd="0" parTransId="{5E765F5F-4116-B44E-83B4-34C225DA679D}" sibTransId="{551F5C9A-0E91-474D-8F58-100D250F4772}"/>
    <dgm:cxn modelId="{63CE8AA6-6A45-9A41-B11E-5A8393177973}" type="presOf" srcId="{FC41079F-22D6-744C-AF8F-9E1B03A10487}" destId="{1B9653B8-4F2B-D04B-92D1-B8EB3D3AB9BE}" srcOrd="0" destOrd="0" presId="urn:microsoft.com/office/officeart/2005/8/layout/arrow2"/>
    <dgm:cxn modelId="{E65A08CE-E9EB-1444-B40B-50BD7931BBD9}" type="presOf" srcId="{ABC62063-4EEA-6E48-A53C-FC0E770F3DD7}" destId="{407AC4E4-ECC6-9448-B41E-1432C6284C77}" srcOrd="0" destOrd="0" presId="urn:microsoft.com/office/officeart/2005/8/layout/arrow2"/>
    <dgm:cxn modelId="{B0C2DBD7-6357-D04D-BA3C-21005E7BD8C5}" srcId="{ABC62063-4EEA-6E48-A53C-FC0E770F3DD7}" destId="{126802D6-1504-5D4A-8072-5283B9F199EC}" srcOrd="2" destOrd="0" parTransId="{9E09195F-01D8-EE40-B58C-3D1D90F9AA95}" sibTransId="{F5371D8E-7D5F-A94C-BEF1-CE8D7967BDAF}"/>
    <dgm:cxn modelId="{80FFC3E8-DC57-F947-87CA-6D3BFB00EE94}" type="presOf" srcId="{C98D07CC-2CF3-864E-871F-74E8DF56B60B}" destId="{601D9152-BC52-0741-A63F-FB4AB57550B1}" srcOrd="0" destOrd="0" presId="urn:microsoft.com/office/officeart/2005/8/layout/arrow2"/>
    <dgm:cxn modelId="{8E4EEFE9-3B52-CF41-A009-64612B9E2466}" srcId="{ABC62063-4EEA-6E48-A53C-FC0E770F3DD7}" destId="{C98D07CC-2CF3-864E-871F-74E8DF56B60B}" srcOrd="1" destOrd="0" parTransId="{E31BFB83-E07D-FC4D-9B52-35FD89B5DDB3}" sibTransId="{9D33F25A-CF0B-0F4A-B20B-8C675A637E04}"/>
    <dgm:cxn modelId="{7F51E0ED-AE6F-2C4B-977D-8D0673AC0223}" type="presOf" srcId="{126802D6-1504-5D4A-8072-5283B9F199EC}" destId="{FE268926-60D2-A24D-9D71-4786937C3DBC}" srcOrd="0" destOrd="0" presId="urn:microsoft.com/office/officeart/2005/8/layout/arrow2"/>
    <dgm:cxn modelId="{04475ACD-F647-604A-96A1-97D92A08D244}" type="presParOf" srcId="{407AC4E4-ECC6-9448-B41E-1432C6284C77}" destId="{6764E716-4FE3-C143-B37B-29B7C86FFA49}" srcOrd="0" destOrd="0" presId="urn:microsoft.com/office/officeart/2005/8/layout/arrow2"/>
    <dgm:cxn modelId="{D55C513F-AD36-9B4B-A7E0-EAF280FCF110}" type="presParOf" srcId="{407AC4E4-ECC6-9448-B41E-1432C6284C77}" destId="{DF96549D-7D62-C146-A25E-6F1AC8D7EA2C}" srcOrd="1" destOrd="0" presId="urn:microsoft.com/office/officeart/2005/8/layout/arrow2"/>
    <dgm:cxn modelId="{75DAB7C3-901D-7848-B161-7C31216CE744}" type="presParOf" srcId="{DF96549D-7D62-C146-A25E-6F1AC8D7EA2C}" destId="{1E70B35E-7CE5-0A43-8EA9-4F705252F6CD}" srcOrd="0" destOrd="0" presId="urn:microsoft.com/office/officeart/2005/8/layout/arrow2"/>
    <dgm:cxn modelId="{E301A7B3-6BBA-6D41-94A4-79AE9B6DE3AE}" type="presParOf" srcId="{DF96549D-7D62-C146-A25E-6F1AC8D7EA2C}" destId="{1B9653B8-4F2B-D04B-92D1-B8EB3D3AB9BE}" srcOrd="1" destOrd="0" presId="urn:microsoft.com/office/officeart/2005/8/layout/arrow2"/>
    <dgm:cxn modelId="{49EB0CAA-F5F7-3542-83C4-D2602DEAB87A}" type="presParOf" srcId="{DF96549D-7D62-C146-A25E-6F1AC8D7EA2C}" destId="{F504C62D-4FF5-B445-86B2-E30E1D0ED9F2}" srcOrd="2" destOrd="0" presId="urn:microsoft.com/office/officeart/2005/8/layout/arrow2"/>
    <dgm:cxn modelId="{C57F1921-B278-B64A-A0C1-DF130B4782A7}" type="presParOf" srcId="{DF96549D-7D62-C146-A25E-6F1AC8D7EA2C}" destId="{601D9152-BC52-0741-A63F-FB4AB57550B1}" srcOrd="3" destOrd="0" presId="urn:microsoft.com/office/officeart/2005/8/layout/arrow2"/>
    <dgm:cxn modelId="{3039F9C9-DDD6-7548-9CD6-1F92E49CCE85}" type="presParOf" srcId="{DF96549D-7D62-C146-A25E-6F1AC8D7EA2C}" destId="{B87D544F-A174-A746-A8B6-309699C464C6}" srcOrd="4" destOrd="0" presId="urn:microsoft.com/office/officeart/2005/8/layout/arrow2"/>
    <dgm:cxn modelId="{E35F2BAE-0F9F-2541-8F96-7536D781FA8C}" type="presParOf" srcId="{DF96549D-7D62-C146-A25E-6F1AC8D7EA2C}" destId="{FE268926-60D2-A24D-9D71-4786937C3DB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C62063-4EEA-6E48-A53C-FC0E770F3DD7}" type="doc">
      <dgm:prSet loTypeId="urn:microsoft.com/office/officeart/2005/8/layout/arrow2" loCatId="" qsTypeId="urn:microsoft.com/office/officeart/2005/8/quickstyle/simple1" qsCatId="simple" csTypeId="urn:microsoft.com/office/officeart/2005/8/colors/accent1_2" csCatId="accent1" phldr="1"/>
      <dgm:spPr/>
    </dgm:pt>
    <dgm:pt modelId="{3C7EAADC-A555-1B40-82BD-903004FEF58A}">
      <dgm:prSet phldrT="[Text]"/>
      <dgm:spPr/>
      <dgm:t>
        <a:bodyPr/>
        <a:lstStyle/>
        <a:p>
          <a:r>
            <a:rPr lang="en-GB" dirty="0"/>
            <a:t>Create study plan</a:t>
          </a:r>
        </a:p>
      </dgm:t>
    </dgm:pt>
    <dgm:pt modelId="{9AF77C6F-4CF2-4F47-A29F-CBF0D74AE90B}" type="parTrans" cxnId="{ECA5C346-07B0-A146-B154-0832625C0493}">
      <dgm:prSet/>
      <dgm:spPr/>
      <dgm:t>
        <a:bodyPr/>
        <a:lstStyle/>
        <a:p>
          <a:endParaRPr lang="en-GB"/>
        </a:p>
      </dgm:t>
    </dgm:pt>
    <dgm:pt modelId="{F543692A-72EC-704B-B3B0-934001C2640A}" type="sibTrans" cxnId="{ECA5C346-07B0-A146-B154-0832625C0493}">
      <dgm:prSet/>
      <dgm:spPr/>
      <dgm:t>
        <a:bodyPr/>
        <a:lstStyle/>
        <a:p>
          <a:endParaRPr lang="en-GB"/>
        </a:p>
      </dgm:t>
    </dgm:pt>
    <dgm:pt modelId="{C98D07CC-2CF3-864E-871F-74E8DF56B60B}">
      <dgm:prSet phldrT="[Text]"/>
      <dgm:spPr/>
      <dgm:t>
        <a:bodyPr/>
        <a:lstStyle/>
        <a:p>
          <a:r>
            <a:rPr lang="en-GB" dirty="0"/>
            <a:t>Do practice Tests</a:t>
          </a:r>
        </a:p>
      </dgm:t>
    </dgm:pt>
    <dgm:pt modelId="{E31BFB83-E07D-FC4D-9B52-35FD89B5DDB3}" type="parTrans" cxnId="{8E4EEFE9-3B52-CF41-A009-64612B9E2466}">
      <dgm:prSet/>
      <dgm:spPr/>
      <dgm:t>
        <a:bodyPr/>
        <a:lstStyle/>
        <a:p>
          <a:endParaRPr lang="en-GB"/>
        </a:p>
      </dgm:t>
    </dgm:pt>
    <dgm:pt modelId="{9D33F25A-CF0B-0F4A-B20B-8C675A637E04}" type="sibTrans" cxnId="{8E4EEFE9-3B52-CF41-A009-64612B9E2466}">
      <dgm:prSet/>
      <dgm:spPr/>
      <dgm:t>
        <a:bodyPr/>
        <a:lstStyle/>
        <a:p>
          <a:endParaRPr lang="en-GB"/>
        </a:p>
      </dgm:t>
    </dgm:pt>
    <dgm:pt modelId="{126802D6-1504-5D4A-8072-5283B9F199EC}">
      <dgm:prSet phldrT="[Text]"/>
      <dgm:spPr/>
      <dgm:t>
        <a:bodyPr/>
        <a:lstStyle/>
        <a:p>
          <a:r>
            <a:rPr lang="en-GB" dirty="0"/>
            <a:t>Final review</a:t>
          </a:r>
        </a:p>
      </dgm:t>
    </dgm:pt>
    <dgm:pt modelId="{9E09195F-01D8-EE40-B58C-3D1D90F9AA95}" type="parTrans" cxnId="{B0C2DBD7-6357-D04D-BA3C-21005E7BD8C5}">
      <dgm:prSet/>
      <dgm:spPr/>
      <dgm:t>
        <a:bodyPr/>
        <a:lstStyle/>
        <a:p>
          <a:endParaRPr lang="en-GB"/>
        </a:p>
      </dgm:t>
    </dgm:pt>
    <dgm:pt modelId="{F5371D8E-7D5F-A94C-BEF1-CE8D7967BDAF}" type="sibTrans" cxnId="{B0C2DBD7-6357-D04D-BA3C-21005E7BD8C5}">
      <dgm:prSet/>
      <dgm:spPr/>
      <dgm:t>
        <a:bodyPr/>
        <a:lstStyle/>
        <a:p>
          <a:endParaRPr lang="en-GB"/>
        </a:p>
      </dgm:t>
    </dgm:pt>
    <dgm:pt modelId="{FC41079F-22D6-744C-AF8F-9E1B03A10487}">
      <dgm:prSet phldrT="[Text]"/>
      <dgm:spPr/>
      <dgm:t>
        <a:bodyPr/>
        <a:lstStyle/>
        <a:p>
          <a:r>
            <a:rPr lang="en-GB" dirty="0"/>
            <a:t>Condense notes</a:t>
          </a:r>
        </a:p>
      </dgm:t>
    </dgm:pt>
    <dgm:pt modelId="{5E765F5F-4116-B44E-83B4-34C225DA679D}" type="parTrans" cxnId="{F0753113-8C62-E148-9C8F-CB3C011A256D}">
      <dgm:prSet/>
      <dgm:spPr/>
      <dgm:t>
        <a:bodyPr/>
        <a:lstStyle/>
        <a:p>
          <a:endParaRPr lang="en-GB"/>
        </a:p>
      </dgm:t>
    </dgm:pt>
    <dgm:pt modelId="{551F5C9A-0E91-474D-8F58-100D250F4772}" type="sibTrans" cxnId="{F0753113-8C62-E148-9C8F-CB3C011A256D}">
      <dgm:prSet/>
      <dgm:spPr/>
      <dgm:t>
        <a:bodyPr/>
        <a:lstStyle/>
        <a:p>
          <a:endParaRPr lang="en-GB"/>
        </a:p>
      </dgm:t>
    </dgm:pt>
    <dgm:pt modelId="{407AC4E4-ECC6-9448-B41E-1432C6284C77}" type="pres">
      <dgm:prSet presAssocID="{ABC62063-4EEA-6E48-A53C-FC0E770F3DD7}" presName="arrowDiagram" presStyleCnt="0">
        <dgm:presLayoutVars>
          <dgm:chMax val="5"/>
          <dgm:dir/>
          <dgm:resizeHandles val="exact"/>
        </dgm:presLayoutVars>
      </dgm:prSet>
      <dgm:spPr/>
    </dgm:pt>
    <dgm:pt modelId="{6764E716-4FE3-C143-B37B-29B7C86FFA49}" type="pres">
      <dgm:prSet presAssocID="{ABC62063-4EEA-6E48-A53C-FC0E770F3DD7}" presName="arrow" presStyleLbl="bgShp" presStyleIdx="0" presStyleCnt="1" custAng="12124415" custLinFactNeighborX="-7389" custLinFactNeighborY="-1986"/>
      <dgm:spPr/>
    </dgm:pt>
    <dgm:pt modelId="{8B8F79F2-62A7-7F4C-8FCA-21D3CAE4A21C}" type="pres">
      <dgm:prSet presAssocID="{ABC62063-4EEA-6E48-A53C-FC0E770F3DD7}" presName="arrowDiagram4" presStyleCnt="0"/>
      <dgm:spPr/>
    </dgm:pt>
    <dgm:pt modelId="{E31F9283-EFDA-9C44-8A08-50866A3FE0A2}" type="pres">
      <dgm:prSet presAssocID="{3C7EAADC-A555-1B40-82BD-903004FEF58A}" presName="bullet4a" presStyleLbl="node1" presStyleIdx="0" presStyleCnt="4" custLinFactX="-200000" custLinFactY="-400000" custLinFactNeighborX="-286175" custLinFactNeighborY="-479111"/>
      <dgm:spPr/>
    </dgm:pt>
    <dgm:pt modelId="{0B26D135-06F0-E94D-ACBE-1DEB42FA94F2}" type="pres">
      <dgm:prSet presAssocID="{3C7EAADC-A555-1B40-82BD-903004FEF58A}" presName="textBox4a" presStyleLbl="revTx" presStyleIdx="0" presStyleCnt="4" custLinFactY="-26662" custLinFactNeighborX="-55370" custLinFactNeighborY="-100000">
        <dgm:presLayoutVars>
          <dgm:bulletEnabled val="1"/>
        </dgm:presLayoutVars>
      </dgm:prSet>
      <dgm:spPr/>
    </dgm:pt>
    <dgm:pt modelId="{D99C253E-D997-B342-B863-B5EEFE90C256}" type="pres">
      <dgm:prSet presAssocID="{FC41079F-22D6-744C-AF8F-9E1B03A10487}" presName="bullet4b" presStyleLbl="node1" presStyleIdx="1" presStyleCnt="4" custLinFactX="-37861" custLinFactNeighborX="-100000" custLinFactNeighborY="-24871"/>
      <dgm:spPr/>
    </dgm:pt>
    <dgm:pt modelId="{C6A18293-4DD6-AD41-8483-F8878F7E8DA9}" type="pres">
      <dgm:prSet presAssocID="{FC41079F-22D6-744C-AF8F-9E1B03A10487}" presName="textBox4b" presStyleLbl="revTx" presStyleIdx="1" presStyleCnt="4" custLinFactNeighborX="-26260" custLinFactNeighborY="-3483">
        <dgm:presLayoutVars>
          <dgm:bulletEnabled val="1"/>
        </dgm:presLayoutVars>
      </dgm:prSet>
      <dgm:spPr/>
    </dgm:pt>
    <dgm:pt modelId="{38F28B34-88FD-604C-8322-6102BAA991DE}" type="pres">
      <dgm:prSet presAssocID="{C98D07CC-2CF3-864E-871F-74E8DF56B60B}" presName="bullet4c" presStyleLbl="node1" presStyleIdx="2" presStyleCnt="4" custLinFactY="100000" custLinFactNeighborX="-21054" custLinFactNeighborY="157533"/>
      <dgm:spPr/>
    </dgm:pt>
    <dgm:pt modelId="{18883A37-0211-1944-8DAD-1C047D9AE96B}" type="pres">
      <dgm:prSet presAssocID="{C98D07CC-2CF3-864E-871F-74E8DF56B60B}" presName="textBox4c" presStyleLbl="revTx" presStyleIdx="2" presStyleCnt="4" custScaleY="28942" custLinFactNeighborX="-103" custLinFactNeighborY="-8982">
        <dgm:presLayoutVars>
          <dgm:bulletEnabled val="1"/>
        </dgm:presLayoutVars>
      </dgm:prSet>
      <dgm:spPr/>
    </dgm:pt>
    <dgm:pt modelId="{E912D867-BACA-9D4D-BD21-57B0B57932BE}" type="pres">
      <dgm:prSet presAssocID="{126802D6-1504-5D4A-8072-5283B9F199EC}" presName="bullet4d" presStyleLbl="node1" presStyleIdx="3" presStyleCnt="4" custLinFactY="100000" custLinFactNeighborX="4315" custLinFactNeighborY="129391"/>
      <dgm:spPr/>
    </dgm:pt>
    <dgm:pt modelId="{057C44AC-1A27-6F4E-AD60-5B940C95DDBF}" type="pres">
      <dgm:prSet presAssocID="{126802D6-1504-5D4A-8072-5283B9F199EC}" presName="textBox4d" presStyleLbl="revTx" presStyleIdx="3" presStyleCnt="4" custScaleY="15343" custLinFactNeighborX="9483" custLinFactNeighborY="-13405">
        <dgm:presLayoutVars>
          <dgm:bulletEnabled val="1"/>
        </dgm:presLayoutVars>
      </dgm:prSet>
      <dgm:spPr/>
    </dgm:pt>
  </dgm:ptLst>
  <dgm:cxnLst>
    <dgm:cxn modelId="{F0753113-8C62-E148-9C8F-CB3C011A256D}" srcId="{ABC62063-4EEA-6E48-A53C-FC0E770F3DD7}" destId="{FC41079F-22D6-744C-AF8F-9E1B03A10487}" srcOrd="1" destOrd="0" parTransId="{5E765F5F-4116-B44E-83B4-34C225DA679D}" sibTransId="{551F5C9A-0E91-474D-8F58-100D250F4772}"/>
    <dgm:cxn modelId="{4C00B821-B9FB-A147-9215-C9E8458F15A8}" type="presOf" srcId="{3C7EAADC-A555-1B40-82BD-903004FEF58A}" destId="{0B26D135-06F0-E94D-ACBE-1DEB42FA94F2}" srcOrd="0" destOrd="0" presId="urn:microsoft.com/office/officeart/2005/8/layout/arrow2"/>
    <dgm:cxn modelId="{ECA5C346-07B0-A146-B154-0832625C0493}" srcId="{ABC62063-4EEA-6E48-A53C-FC0E770F3DD7}" destId="{3C7EAADC-A555-1B40-82BD-903004FEF58A}" srcOrd="0" destOrd="0" parTransId="{9AF77C6F-4CF2-4F47-A29F-CBF0D74AE90B}" sibTransId="{F543692A-72EC-704B-B3B0-934001C2640A}"/>
    <dgm:cxn modelId="{DE158E47-3FF6-DC4A-810E-79DC49340AF6}" type="presOf" srcId="{126802D6-1504-5D4A-8072-5283B9F199EC}" destId="{057C44AC-1A27-6F4E-AD60-5B940C95DDBF}" srcOrd="0" destOrd="0" presId="urn:microsoft.com/office/officeart/2005/8/layout/arrow2"/>
    <dgm:cxn modelId="{E65A08CE-E9EB-1444-B40B-50BD7931BBD9}" type="presOf" srcId="{ABC62063-4EEA-6E48-A53C-FC0E770F3DD7}" destId="{407AC4E4-ECC6-9448-B41E-1432C6284C77}" srcOrd="0" destOrd="0" presId="urn:microsoft.com/office/officeart/2005/8/layout/arrow2"/>
    <dgm:cxn modelId="{B0C2DBD7-6357-D04D-BA3C-21005E7BD8C5}" srcId="{ABC62063-4EEA-6E48-A53C-FC0E770F3DD7}" destId="{126802D6-1504-5D4A-8072-5283B9F199EC}" srcOrd="3" destOrd="0" parTransId="{9E09195F-01D8-EE40-B58C-3D1D90F9AA95}" sibTransId="{F5371D8E-7D5F-A94C-BEF1-CE8D7967BDAF}"/>
    <dgm:cxn modelId="{8E4EEFE9-3B52-CF41-A009-64612B9E2466}" srcId="{ABC62063-4EEA-6E48-A53C-FC0E770F3DD7}" destId="{C98D07CC-2CF3-864E-871F-74E8DF56B60B}" srcOrd="2" destOrd="0" parTransId="{E31BFB83-E07D-FC4D-9B52-35FD89B5DDB3}" sibTransId="{9D33F25A-CF0B-0F4A-B20B-8C675A637E04}"/>
    <dgm:cxn modelId="{0B4265EB-5BB8-B341-A6CA-D70B934F9C6E}" type="presOf" srcId="{C98D07CC-2CF3-864E-871F-74E8DF56B60B}" destId="{18883A37-0211-1944-8DAD-1C047D9AE96B}" srcOrd="0" destOrd="0" presId="urn:microsoft.com/office/officeart/2005/8/layout/arrow2"/>
    <dgm:cxn modelId="{A9F17EFC-B1E0-BA40-9AAE-1E73C9BCE637}" type="presOf" srcId="{FC41079F-22D6-744C-AF8F-9E1B03A10487}" destId="{C6A18293-4DD6-AD41-8483-F8878F7E8DA9}" srcOrd="0" destOrd="0" presId="urn:microsoft.com/office/officeart/2005/8/layout/arrow2"/>
    <dgm:cxn modelId="{04475ACD-F647-604A-96A1-97D92A08D244}" type="presParOf" srcId="{407AC4E4-ECC6-9448-B41E-1432C6284C77}" destId="{6764E716-4FE3-C143-B37B-29B7C86FFA49}" srcOrd="0" destOrd="0" presId="urn:microsoft.com/office/officeart/2005/8/layout/arrow2"/>
    <dgm:cxn modelId="{DC322EBD-C880-4947-B4B5-5DE12EF8B38B}" type="presParOf" srcId="{407AC4E4-ECC6-9448-B41E-1432C6284C77}" destId="{8B8F79F2-62A7-7F4C-8FCA-21D3CAE4A21C}" srcOrd="1" destOrd="0" presId="urn:microsoft.com/office/officeart/2005/8/layout/arrow2"/>
    <dgm:cxn modelId="{FDE8C070-6405-5F48-B866-9AC6E6410FA0}" type="presParOf" srcId="{8B8F79F2-62A7-7F4C-8FCA-21D3CAE4A21C}" destId="{E31F9283-EFDA-9C44-8A08-50866A3FE0A2}" srcOrd="0" destOrd="0" presId="urn:microsoft.com/office/officeart/2005/8/layout/arrow2"/>
    <dgm:cxn modelId="{2685F653-A159-294E-A8EA-59D6401E483F}" type="presParOf" srcId="{8B8F79F2-62A7-7F4C-8FCA-21D3CAE4A21C}" destId="{0B26D135-06F0-E94D-ACBE-1DEB42FA94F2}" srcOrd="1" destOrd="0" presId="urn:microsoft.com/office/officeart/2005/8/layout/arrow2"/>
    <dgm:cxn modelId="{87F34A32-D96B-C04C-88C7-28D69705C462}" type="presParOf" srcId="{8B8F79F2-62A7-7F4C-8FCA-21D3CAE4A21C}" destId="{D99C253E-D997-B342-B863-B5EEFE90C256}" srcOrd="2" destOrd="0" presId="urn:microsoft.com/office/officeart/2005/8/layout/arrow2"/>
    <dgm:cxn modelId="{032F5268-BE16-B44C-BB1E-7A1C5CFE4824}" type="presParOf" srcId="{8B8F79F2-62A7-7F4C-8FCA-21D3CAE4A21C}" destId="{C6A18293-4DD6-AD41-8483-F8878F7E8DA9}" srcOrd="3" destOrd="0" presId="urn:microsoft.com/office/officeart/2005/8/layout/arrow2"/>
    <dgm:cxn modelId="{5BF3594E-4158-4142-B51F-5168757354F4}" type="presParOf" srcId="{8B8F79F2-62A7-7F4C-8FCA-21D3CAE4A21C}" destId="{38F28B34-88FD-604C-8322-6102BAA991DE}" srcOrd="4" destOrd="0" presId="urn:microsoft.com/office/officeart/2005/8/layout/arrow2"/>
    <dgm:cxn modelId="{C40265A4-DF5F-B841-AB68-568EA6DDEA46}" type="presParOf" srcId="{8B8F79F2-62A7-7F4C-8FCA-21D3CAE4A21C}" destId="{18883A37-0211-1944-8DAD-1C047D9AE96B}" srcOrd="5" destOrd="0" presId="urn:microsoft.com/office/officeart/2005/8/layout/arrow2"/>
    <dgm:cxn modelId="{56FA71A1-8037-CD41-B505-3992A481CD9F}" type="presParOf" srcId="{8B8F79F2-62A7-7F4C-8FCA-21D3CAE4A21C}" destId="{E912D867-BACA-9D4D-BD21-57B0B57932BE}" srcOrd="6" destOrd="0" presId="urn:microsoft.com/office/officeart/2005/8/layout/arrow2"/>
    <dgm:cxn modelId="{46D0B443-3F68-F742-BB25-E058C91E15E3}" type="presParOf" srcId="{8B8F79F2-62A7-7F4C-8FCA-21D3CAE4A21C}" destId="{057C44AC-1A27-6F4E-AD60-5B940C95DDBF}"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C62063-4EEA-6E48-A53C-FC0E770F3DD7}" type="doc">
      <dgm:prSet loTypeId="urn:microsoft.com/office/officeart/2005/8/layout/arrow2" loCatId="" qsTypeId="urn:microsoft.com/office/officeart/2005/8/quickstyle/simple1" qsCatId="simple" csTypeId="urn:microsoft.com/office/officeart/2005/8/colors/accent1_2" csCatId="accent1" phldr="1"/>
      <dgm:spPr/>
    </dgm:pt>
    <dgm:pt modelId="{3C7EAADC-A555-1B40-82BD-903004FEF58A}">
      <dgm:prSet phldrT="[Text]"/>
      <dgm:spPr/>
      <dgm:t>
        <a:bodyPr/>
        <a:lstStyle/>
        <a:p>
          <a:r>
            <a:rPr lang="en-GB" dirty="0"/>
            <a:t>Create study plan</a:t>
          </a:r>
        </a:p>
      </dgm:t>
    </dgm:pt>
    <dgm:pt modelId="{9AF77C6F-4CF2-4F47-A29F-CBF0D74AE90B}" type="parTrans" cxnId="{ECA5C346-07B0-A146-B154-0832625C0493}">
      <dgm:prSet/>
      <dgm:spPr/>
      <dgm:t>
        <a:bodyPr/>
        <a:lstStyle/>
        <a:p>
          <a:endParaRPr lang="en-GB"/>
        </a:p>
      </dgm:t>
    </dgm:pt>
    <dgm:pt modelId="{F543692A-72EC-704B-B3B0-934001C2640A}" type="sibTrans" cxnId="{ECA5C346-07B0-A146-B154-0832625C0493}">
      <dgm:prSet/>
      <dgm:spPr/>
      <dgm:t>
        <a:bodyPr/>
        <a:lstStyle/>
        <a:p>
          <a:endParaRPr lang="en-GB"/>
        </a:p>
      </dgm:t>
    </dgm:pt>
    <dgm:pt modelId="{C98D07CC-2CF3-864E-871F-74E8DF56B60B}">
      <dgm:prSet phldrT="[Text]"/>
      <dgm:spPr/>
      <dgm:t>
        <a:bodyPr/>
        <a:lstStyle/>
        <a:p>
          <a:r>
            <a:rPr lang="en-GB" dirty="0"/>
            <a:t>Do practice Tests</a:t>
          </a:r>
        </a:p>
      </dgm:t>
    </dgm:pt>
    <dgm:pt modelId="{E31BFB83-E07D-FC4D-9B52-35FD89B5DDB3}" type="parTrans" cxnId="{8E4EEFE9-3B52-CF41-A009-64612B9E2466}">
      <dgm:prSet/>
      <dgm:spPr/>
      <dgm:t>
        <a:bodyPr/>
        <a:lstStyle/>
        <a:p>
          <a:endParaRPr lang="en-GB"/>
        </a:p>
      </dgm:t>
    </dgm:pt>
    <dgm:pt modelId="{9D33F25A-CF0B-0F4A-B20B-8C675A637E04}" type="sibTrans" cxnId="{8E4EEFE9-3B52-CF41-A009-64612B9E2466}">
      <dgm:prSet/>
      <dgm:spPr/>
      <dgm:t>
        <a:bodyPr/>
        <a:lstStyle/>
        <a:p>
          <a:endParaRPr lang="en-GB"/>
        </a:p>
      </dgm:t>
    </dgm:pt>
    <dgm:pt modelId="{126802D6-1504-5D4A-8072-5283B9F199EC}">
      <dgm:prSet phldrT="[Text]"/>
      <dgm:spPr/>
      <dgm:t>
        <a:bodyPr/>
        <a:lstStyle/>
        <a:p>
          <a:r>
            <a:rPr lang="en-GB" dirty="0"/>
            <a:t>Final review</a:t>
          </a:r>
        </a:p>
      </dgm:t>
    </dgm:pt>
    <dgm:pt modelId="{9E09195F-01D8-EE40-B58C-3D1D90F9AA95}" type="parTrans" cxnId="{B0C2DBD7-6357-D04D-BA3C-21005E7BD8C5}">
      <dgm:prSet/>
      <dgm:spPr/>
      <dgm:t>
        <a:bodyPr/>
        <a:lstStyle/>
        <a:p>
          <a:endParaRPr lang="en-GB"/>
        </a:p>
      </dgm:t>
    </dgm:pt>
    <dgm:pt modelId="{F5371D8E-7D5F-A94C-BEF1-CE8D7967BDAF}" type="sibTrans" cxnId="{B0C2DBD7-6357-D04D-BA3C-21005E7BD8C5}">
      <dgm:prSet/>
      <dgm:spPr/>
      <dgm:t>
        <a:bodyPr/>
        <a:lstStyle/>
        <a:p>
          <a:endParaRPr lang="en-GB"/>
        </a:p>
      </dgm:t>
    </dgm:pt>
    <dgm:pt modelId="{FC41079F-22D6-744C-AF8F-9E1B03A10487}">
      <dgm:prSet phldrT="[Text]"/>
      <dgm:spPr/>
      <dgm:t>
        <a:bodyPr/>
        <a:lstStyle/>
        <a:p>
          <a:r>
            <a:rPr lang="en-GB" dirty="0"/>
            <a:t>Condense notes</a:t>
          </a:r>
        </a:p>
      </dgm:t>
    </dgm:pt>
    <dgm:pt modelId="{5E765F5F-4116-B44E-83B4-34C225DA679D}" type="parTrans" cxnId="{F0753113-8C62-E148-9C8F-CB3C011A256D}">
      <dgm:prSet/>
      <dgm:spPr/>
      <dgm:t>
        <a:bodyPr/>
        <a:lstStyle/>
        <a:p>
          <a:endParaRPr lang="en-GB"/>
        </a:p>
      </dgm:t>
    </dgm:pt>
    <dgm:pt modelId="{551F5C9A-0E91-474D-8F58-100D250F4772}" type="sibTrans" cxnId="{F0753113-8C62-E148-9C8F-CB3C011A256D}">
      <dgm:prSet/>
      <dgm:spPr/>
      <dgm:t>
        <a:bodyPr/>
        <a:lstStyle/>
        <a:p>
          <a:endParaRPr lang="en-GB"/>
        </a:p>
      </dgm:t>
    </dgm:pt>
    <dgm:pt modelId="{407AC4E4-ECC6-9448-B41E-1432C6284C77}" type="pres">
      <dgm:prSet presAssocID="{ABC62063-4EEA-6E48-A53C-FC0E770F3DD7}" presName="arrowDiagram" presStyleCnt="0">
        <dgm:presLayoutVars>
          <dgm:chMax val="5"/>
          <dgm:dir/>
          <dgm:resizeHandles val="exact"/>
        </dgm:presLayoutVars>
      </dgm:prSet>
      <dgm:spPr/>
    </dgm:pt>
    <dgm:pt modelId="{6764E716-4FE3-C143-B37B-29B7C86FFA49}" type="pres">
      <dgm:prSet presAssocID="{ABC62063-4EEA-6E48-A53C-FC0E770F3DD7}" presName="arrow" presStyleLbl="bgShp" presStyleIdx="0" presStyleCnt="1" custAng="12124415" custLinFactNeighborX="-7389" custLinFactNeighborY="-1986"/>
      <dgm:spPr/>
    </dgm:pt>
    <dgm:pt modelId="{8B8F79F2-62A7-7F4C-8FCA-21D3CAE4A21C}" type="pres">
      <dgm:prSet presAssocID="{ABC62063-4EEA-6E48-A53C-FC0E770F3DD7}" presName="arrowDiagram4" presStyleCnt="0"/>
      <dgm:spPr/>
    </dgm:pt>
    <dgm:pt modelId="{E31F9283-EFDA-9C44-8A08-50866A3FE0A2}" type="pres">
      <dgm:prSet presAssocID="{3C7EAADC-A555-1B40-82BD-903004FEF58A}" presName="bullet4a" presStyleLbl="node1" presStyleIdx="0" presStyleCnt="4" custLinFactX="-200000" custLinFactY="-400000" custLinFactNeighborX="-286175" custLinFactNeighborY="-479111"/>
      <dgm:spPr/>
    </dgm:pt>
    <dgm:pt modelId="{0B26D135-06F0-E94D-ACBE-1DEB42FA94F2}" type="pres">
      <dgm:prSet presAssocID="{3C7EAADC-A555-1B40-82BD-903004FEF58A}" presName="textBox4a" presStyleLbl="revTx" presStyleIdx="0" presStyleCnt="4" custLinFactY="-26662" custLinFactNeighborX="-55370" custLinFactNeighborY="-100000">
        <dgm:presLayoutVars>
          <dgm:bulletEnabled val="1"/>
        </dgm:presLayoutVars>
      </dgm:prSet>
      <dgm:spPr/>
    </dgm:pt>
    <dgm:pt modelId="{D99C253E-D997-B342-B863-B5EEFE90C256}" type="pres">
      <dgm:prSet presAssocID="{FC41079F-22D6-744C-AF8F-9E1B03A10487}" presName="bullet4b" presStyleLbl="node1" presStyleIdx="1" presStyleCnt="4" custLinFactX="-37861" custLinFactNeighborX="-100000" custLinFactNeighborY="-24871"/>
      <dgm:spPr/>
    </dgm:pt>
    <dgm:pt modelId="{C6A18293-4DD6-AD41-8483-F8878F7E8DA9}" type="pres">
      <dgm:prSet presAssocID="{FC41079F-22D6-744C-AF8F-9E1B03A10487}" presName="textBox4b" presStyleLbl="revTx" presStyleIdx="1" presStyleCnt="4" custLinFactNeighborX="-26260" custLinFactNeighborY="-3483">
        <dgm:presLayoutVars>
          <dgm:bulletEnabled val="1"/>
        </dgm:presLayoutVars>
      </dgm:prSet>
      <dgm:spPr/>
    </dgm:pt>
    <dgm:pt modelId="{38F28B34-88FD-604C-8322-6102BAA991DE}" type="pres">
      <dgm:prSet presAssocID="{C98D07CC-2CF3-864E-871F-74E8DF56B60B}" presName="bullet4c" presStyleLbl="node1" presStyleIdx="2" presStyleCnt="4" custLinFactY="100000" custLinFactNeighborX="-21054" custLinFactNeighborY="157533"/>
      <dgm:spPr/>
    </dgm:pt>
    <dgm:pt modelId="{18883A37-0211-1944-8DAD-1C047D9AE96B}" type="pres">
      <dgm:prSet presAssocID="{C98D07CC-2CF3-864E-871F-74E8DF56B60B}" presName="textBox4c" presStyleLbl="revTx" presStyleIdx="2" presStyleCnt="4" custScaleY="28942" custLinFactNeighborX="-103" custLinFactNeighborY="-8982">
        <dgm:presLayoutVars>
          <dgm:bulletEnabled val="1"/>
        </dgm:presLayoutVars>
      </dgm:prSet>
      <dgm:spPr/>
    </dgm:pt>
    <dgm:pt modelId="{E912D867-BACA-9D4D-BD21-57B0B57932BE}" type="pres">
      <dgm:prSet presAssocID="{126802D6-1504-5D4A-8072-5283B9F199EC}" presName="bullet4d" presStyleLbl="node1" presStyleIdx="3" presStyleCnt="4" custLinFactY="100000" custLinFactNeighborX="4315" custLinFactNeighborY="129391"/>
      <dgm:spPr/>
    </dgm:pt>
    <dgm:pt modelId="{057C44AC-1A27-6F4E-AD60-5B940C95DDBF}" type="pres">
      <dgm:prSet presAssocID="{126802D6-1504-5D4A-8072-5283B9F199EC}" presName="textBox4d" presStyleLbl="revTx" presStyleIdx="3" presStyleCnt="4" custScaleY="15343" custLinFactNeighborX="9483" custLinFactNeighborY="-13405">
        <dgm:presLayoutVars>
          <dgm:bulletEnabled val="1"/>
        </dgm:presLayoutVars>
      </dgm:prSet>
      <dgm:spPr/>
    </dgm:pt>
  </dgm:ptLst>
  <dgm:cxnLst>
    <dgm:cxn modelId="{F0753113-8C62-E148-9C8F-CB3C011A256D}" srcId="{ABC62063-4EEA-6E48-A53C-FC0E770F3DD7}" destId="{FC41079F-22D6-744C-AF8F-9E1B03A10487}" srcOrd="1" destOrd="0" parTransId="{5E765F5F-4116-B44E-83B4-34C225DA679D}" sibTransId="{551F5C9A-0E91-474D-8F58-100D250F4772}"/>
    <dgm:cxn modelId="{4C00B821-B9FB-A147-9215-C9E8458F15A8}" type="presOf" srcId="{3C7EAADC-A555-1B40-82BD-903004FEF58A}" destId="{0B26D135-06F0-E94D-ACBE-1DEB42FA94F2}" srcOrd="0" destOrd="0" presId="urn:microsoft.com/office/officeart/2005/8/layout/arrow2"/>
    <dgm:cxn modelId="{ECA5C346-07B0-A146-B154-0832625C0493}" srcId="{ABC62063-4EEA-6E48-A53C-FC0E770F3DD7}" destId="{3C7EAADC-A555-1B40-82BD-903004FEF58A}" srcOrd="0" destOrd="0" parTransId="{9AF77C6F-4CF2-4F47-A29F-CBF0D74AE90B}" sibTransId="{F543692A-72EC-704B-B3B0-934001C2640A}"/>
    <dgm:cxn modelId="{DE158E47-3FF6-DC4A-810E-79DC49340AF6}" type="presOf" srcId="{126802D6-1504-5D4A-8072-5283B9F199EC}" destId="{057C44AC-1A27-6F4E-AD60-5B940C95DDBF}" srcOrd="0" destOrd="0" presId="urn:microsoft.com/office/officeart/2005/8/layout/arrow2"/>
    <dgm:cxn modelId="{E65A08CE-E9EB-1444-B40B-50BD7931BBD9}" type="presOf" srcId="{ABC62063-4EEA-6E48-A53C-FC0E770F3DD7}" destId="{407AC4E4-ECC6-9448-B41E-1432C6284C77}" srcOrd="0" destOrd="0" presId="urn:microsoft.com/office/officeart/2005/8/layout/arrow2"/>
    <dgm:cxn modelId="{B0C2DBD7-6357-D04D-BA3C-21005E7BD8C5}" srcId="{ABC62063-4EEA-6E48-A53C-FC0E770F3DD7}" destId="{126802D6-1504-5D4A-8072-5283B9F199EC}" srcOrd="3" destOrd="0" parTransId="{9E09195F-01D8-EE40-B58C-3D1D90F9AA95}" sibTransId="{F5371D8E-7D5F-A94C-BEF1-CE8D7967BDAF}"/>
    <dgm:cxn modelId="{8E4EEFE9-3B52-CF41-A009-64612B9E2466}" srcId="{ABC62063-4EEA-6E48-A53C-FC0E770F3DD7}" destId="{C98D07CC-2CF3-864E-871F-74E8DF56B60B}" srcOrd="2" destOrd="0" parTransId="{E31BFB83-E07D-FC4D-9B52-35FD89B5DDB3}" sibTransId="{9D33F25A-CF0B-0F4A-B20B-8C675A637E04}"/>
    <dgm:cxn modelId="{0B4265EB-5BB8-B341-A6CA-D70B934F9C6E}" type="presOf" srcId="{C98D07CC-2CF3-864E-871F-74E8DF56B60B}" destId="{18883A37-0211-1944-8DAD-1C047D9AE96B}" srcOrd="0" destOrd="0" presId="urn:microsoft.com/office/officeart/2005/8/layout/arrow2"/>
    <dgm:cxn modelId="{A9F17EFC-B1E0-BA40-9AAE-1E73C9BCE637}" type="presOf" srcId="{FC41079F-22D6-744C-AF8F-9E1B03A10487}" destId="{C6A18293-4DD6-AD41-8483-F8878F7E8DA9}" srcOrd="0" destOrd="0" presId="urn:microsoft.com/office/officeart/2005/8/layout/arrow2"/>
    <dgm:cxn modelId="{04475ACD-F647-604A-96A1-97D92A08D244}" type="presParOf" srcId="{407AC4E4-ECC6-9448-B41E-1432C6284C77}" destId="{6764E716-4FE3-C143-B37B-29B7C86FFA49}" srcOrd="0" destOrd="0" presId="urn:microsoft.com/office/officeart/2005/8/layout/arrow2"/>
    <dgm:cxn modelId="{DC322EBD-C880-4947-B4B5-5DE12EF8B38B}" type="presParOf" srcId="{407AC4E4-ECC6-9448-B41E-1432C6284C77}" destId="{8B8F79F2-62A7-7F4C-8FCA-21D3CAE4A21C}" srcOrd="1" destOrd="0" presId="urn:microsoft.com/office/officeart/2005/8/layout/arrow2"/>
    <dgm:cxn modelId="{FDE8C070-6405-5F48-B866-9AC6E6410FA0}" type="presParOf" srcId="{8B8F79F2-62A7-7F4C-8FCA-21D3CAE4A21C}" destId="{E31F9283-EFDA-9C44-8A08-50866A3FE0A2}" srcOrd="0" destOrd="0" presId="urn:microsoft.com/office/officeart/2005/8/layout/arrow2"/>
    <dgm:cxn modelId="{2685F653-A159-294E-A8EA-59D6401E483F}" type="presParOf" srcId="{8B8F79F2-62A7-7F4C-8FCA-21D3CAE4A21C}" destId="{0B26D135-06F0-E94D-ACBE-1DEB42FA94F2}" srcOrd="1" destOrd="0" presId="urn:microsoft.com/office/officeart/2005/8/layout/arrow2"/>
    <dgm:cxn modelId="{87F34A32-D96B-C04C-88C7-28D69705C462}" type="presParOf" srcId="{8B8F79F2-62A7-7F4C-8FCA-21D3CAE4A21C}" destId="{D99C253E-D997-B342-B863-B5EEFE90C256}" srcOrd="2" destOrd="0" presId="urn:microsoft.com/office/officeart/2005/8/layout/arrow2"/>
    <dgm:cxn modelId="{032F5268-BE16-B44C-BB1E-7A1C5CFE4824}" type="presParOf" srcId="{8B8F79F2-62A7-7F4C-8FCA-21D3CAE4A21C}" destId="{C6A18293-4DD6-AD41-8483-F8878F7E8DA9}" srcOrd="3" destOrd="0" presId="urn:microsoft.com/office/officeart/2005/8/layout/arrow2"/>
    <dgm:cxn modelId="{5BF3594E-4158-4142-B51F-5168757354F4}" type="presParOf" srcId="{8B8F79F2-62A7-7F4C-8FCA-21D3CAE4A21C}" destId="{38F28B34-88FD-604C-8322-6102BAA991DE}" srcOrd="4" destOrd="0" presId="urn:microsoft.com/office/officeart/2005/8/layout/arrow2"/>
    <dgm:cxn modelId="{C40265A4-DF5F-B841-AB68-568EA6DDEA46}" type="presParOf" srcId="{8B8F79F2-62A7-7F4C-8FCA-21D3CAE4A21C}" destId="{18883A37-0211-1944-8DAD-1C047D9AE96B}" srcOrd="5" destOrd="0" presId="urn:microsoft.com/office/officeart/2005/8/layout/arrow2"/>
    <dgm:cxn modelId="{56FA71A1-8037-CD41-B505-3992A481CD9F}" type="presParOf" srcId="{8B8F79F2-62A7-7F4C-8FCA-21D3CAE4A21C}" destId="{E912D867-BACA-9D4D-BD21-57B0B57932BE}" srcOrd="6" destOrd="0" presId="urn:microsoft.com/office/officeart/2005/8/layout/arrow2"/>
    <dgm:cxn modelId="{46D0B443-3F68-F742-BB25-E058C91E15E3}" type="presParOf" srcId="{8B8F79F2-62A7-7F4C-8FCA-21D3CAE4A21C}" destId="{057C44AC-1A27-6F4E-AD60-5B940C95DDBF}"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4A5AC-8EA2-48A3-BCCC-E4914F0BF6D4}">
      <dsp:nvSpPr>
        <dsp:cNvPr id="0" name=""/>
        <dsp:cNvSpPr/>
      </dsp:nvSpPr>
      <dsp:spPr>
        <a:xfrm>
          <a:off x="839547" y="608145"/>
          <a:ext cx="1235690" cy="1235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D0DD1-23FA-48CC-A876-E6F399A1B810}">
      <dsp:nvSpPr>
        <dsp:cNvPr id="0" name=""/>
        <dsp:cNvSpPr/>
      </dsp:nvSpPr>
      <dsp:spPr>
        <a:xfrm>
          <a:off x="84402" y="2189028"/>
          <a:ext cx="27459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Study planning</a:t>
          </a:r>
        </a:p>
      </dsp:txBody>
      <dsp:txXfrm>
        <a:off x="84402" y="2189028"/>
        <a:ext cx="2745979" cy="720000"/>
      </dsp:txXfrm>
    </dsp:sp>
    <dsp:sp modelId="{333F0C71-7874-4E66-99FA-D856ABFC1C05}">
      <dsp:nvSpPr>
        <dsp:cNvPr id="0" name=""/>
        <dsp:cNvSpPr/>
      </dsp:nvSpPr>
      <dsp:spPr>
        <a:xfrm>
          <a:off x="4066073" y="608145"/>
          <a:ext cx="1235690" cy="1235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BB868B-F9D8-4EDB-BFEC-B015E0FECFE2}">
      <dsp:nvSpPr>
        <dsp:cNvPr id="0" name=""/>
        <dsp:cNvSpPr/>
      </dsp:nvSpPr>
      <dsp:spPr>
        <a:xfrm>
          <a:off x="3310929" y="2189028"/>
          <a:ext cx="27459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Time and task management</a:t>
          </a:r>
        </a:p>
      </dsp:txBody>
      <dsp:txXfrm>
        <a:off x="3310929" y="2189028"/>
        <a:ext cx="2745979" cy="720000"/>
      </dsp:txXfrm>
    </dsp:sp>
    <dsp:sp modelId="{30FE1E5D-7EE7-4174-973D-ED6721CEBC05}">
      <dsp:nvSpPr>
        <dsp:cNvPr id="0" name=""/>
        <dsp:cNvSpPr/>
      </dsp:nvSpPr>
      <dsp:spPr>
        <a:xfrm>
          <a:off x="7292599" y="608145"/>
          <a:ext cx="1235690" cy="1235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74DA91-E087-435A-9E87-C599DAFB9301}">
      <dsp:nvSpPr>
        <dsp:cNvPr id="0" name=""/>
        <dsp:cNvSpPr/>
      </dsp:nvSpPr>
      <dsp:spPr>
        <a:xfrm>
          <a:off x="6537455" y="2189028"/>
          <a:ext cx="27459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Self-management and motivation</a:t>
          </a:r>
        </a:p>
      </dsp:txBody>
      <dsp:txXfrm>
        <a:off x="6537455" y="2189028"/>
        <a:ext cx="2745979"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D72FF-BB29-4EB0-BF3B-DF238B9C21BA}">
      <dsp:nvSpPr>
        <dsp:cNvPr id="0" name=""/>
        <dsp:cNvSpPr/>
      </dsp:nvSpPr>
      <dsp:spPr>
        <a:xfrm>
          <a:off x="4566821" y="1340839"/>
          <a:ext cx="2576155" cy="613007"/>
        </a:xfrm>
        <a:custGeom>
          <a:avLst/>
          <a:gdLst/>
          <a:ahLst/>
          <a:cxnLst/>
          <a:rect l="0" t="0" r="0" b="0"/>
          <a:pathLst>
            <a:path>
              <a:moveTo>
                <a:pt x="0" y="0"/>
              </a:moveTo>
              <a:lnTo>
                <a:pt x="0" y="417747"/>
              </a:lnTo>
              <a:lnTo>
                <a:pt x="2576155" y="417747"/>
              </a:lnTo>
              <a:lnTo>
                <a:pt x="2576155" y="6130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622745-9F94-4CAB-BD82-24CAB5E71169}">
      <dsp:nvSpPr>
        <dsp:cNvPr id="0" name=""/>
        <dsp:cNvSpPr/>
      </dsp:nvSpPr>
      <dsp:spPr>
        <a:xfrm>
          <a:off x="4521101" y="1340839"/>
          <a:ext cx="91440" cy="613007"/>
        </a:xfrm>
        <a:custGeom>
          <a:avLst/>
          <a:gdLst/>
          <a:ahLst/>
          <a:cxnLst/>
          <a:rect l="0" t="0" r="0" b="0"/>
          <a:pathLst>
            <a:path>
              <a:moveTo>
                <a:pt x="45720" y="0"/>
              </a:moveTo>
              <a:lnTo>
                <a:pt x="45720" y="6130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6ECB43-16B9-44D3-A9D6-91F8C1CF076D}">
      <dsp:nvSpPr>
        <dsp:cNvPr id="0" name=""/>
        <dsp:cNvSpPr/>
      </dsp:nvSpPr>
      <dsp:spPr>
        <a:xfrm>
          <a:off x="1990665" y="1340839"/>
          <a:ext cx="2576155" cy="613007"/>
        </a:xfrm>
        <a:custGeom>
          <a:avLst/>
          <a:gdLst/>
          <a:ahLst/>
          <a:cxnLst/>
          <a:rect l="0" t="0" r="0" b="0"/>
          <a:pathLst>
            <a:path>
              <a:moveTo>
                <a:pt x="2576155" y="0"/>
              </a:moveTo>
              <a:lnTo>
                <a:pt x="2576155" y="417747"/>
              </a:lnTo>
              <a:lnTo>
                <a:pt x="0" y="417747"/>
              </a:lnTo>
              <a:lnTo>
                <a:pt x="0" y="6130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936713-EB1A-41CC-902E-7A8567A5AB4D}">
      <dsp:nvSpPr>
        <dsp:cNvPr id="0" name=""/>
        <dsp:cNvSpPr/>
      </dsp:nvSpPr>
      <dsp:spPr>
        <a:xfrm>
          <a:off x="3512939" y="2410"/>
          <a:ext cx="2107763" cy="1338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B4DE39-ECEE-4788-AD6F-16075E4FB576}">
      <dsp:nvSpPr>
        <dsp:cNvPr id="0" name=""/>
        <dsp:cNvSpPr/>
      </dsp:nvSpPr>
      <dsp:spPr>
        <a:xfrm>
          <a:off x="3747135" y="224896"/>
          <a:ext cx="2107763" cy="1338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To make your to-do list more effective, do three things:</a:t>
          </a:r>
        </a:p>
      </dsp:txBody>
      <dsp:txXfrm>
        <a:off x="3786336" y="264097"/>
        <a:ext cx="2029361" cy="1260027"/>
      </dsp:txXfrm>
    </dsp:sp>
    <dsp:sp modelId="{7C2B78F7-516A-44A1-B0EB-AE753B5FA99C}">
      <dsp:nvSpPr>
        <dsp:cNvPr id="0" name=""/>
        <dsp:cNvSpPr/>
      </dsp:nvSpPr>
      <dsp:spPr>
        <a:xfrm>
          <a:off x="936783" y="1953847"/>
          <a:ext cx="2107763" cy="1338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EAC1F-658A-41D7-88A9-09C55C445B48}">
      <dsp:nvSpPr>
        <dsp:cNvPr id="0" name=""/>
        <dsp:cNvSpPr/>
      </dsp:nvSpPr>
      <dsp:spPr>
        <a:xfrm>
          <a:off x="1170979" y="2176334"/>
          <a:ext cx="2107763" cy="1338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Prioritize</a:t>
          </a:r>
        </a:p>
      </dsp:txBody>
      <dsp:txXfrm>
        <a:off x="1210180" y="2215535"/>
        <a:ext cx="2029361" cy="1260027"/>
      </dsp:txXfrm>
    </dsp:sp>
    <dsp:sp modelId="{DC8B6EF4-E6B4-43C6-B5AF-588BCE407421}">
      <dsp:nvSpPr>
        <dsp:cNvPr id="0" name=""/>
        <dsp:cNvSpPr/>
      </dsp:nvSpPr>
      <dsp:spPr>
        <a:xfrm>
          <a:off x="3512939" y="1953847"/>
          <a:ext cx="2107763" cy="1338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C58739-4041-4A6C-94B6-6EC7D2EF82A6}">
      <dsp:nvSpPr>
        <dsp:cNvPr id="0" name=""/>
        <dsp:cNvSpPr/>
      </dsp:nvSpPr>
      <dsp:spPr>
        <a:xfrm>
          <a:off x="3747135" y="2176334"/>
          <a:ext cx="2107763" cy="1338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Timebox</a:t>
          </a:r>
        </a:p>
      </dsp:txBody>
      <dsp:txXfrm>
        <a:off x="3786336" y="2215535"/>
        <a:ext cx="2029361" cy="1260027"/>
      </dsp:txXfrm>
    </dsp:sp>
    <dsp:sp modelId="{A68724CE-53CF-445B-8D56-A28FE28075F0}">
      <dsp:nvSpPr>
        <dsp:cNvPr id="0" name=""/>
        <dsp:cNvSpPr/>
      </dsp:nvSpPr>
      <dsp:spPr>
        <a:xfrm>
          <a:off x="6089094" y="1953847"/>
          <a:ext cx="2107763" cy="13384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34386E-896F-4C61-8EF7-16E9CF803E48}">
      <dsp:nvSpPr>
        <dsp:cNvPr id="0" name=""/>
        <dsp:cNvSpPr/>
      </dsp:nvSpPr>
      <dsp:spPr>
        <a:xfrm>
          <a:off x="6323290" y="2176334"/>
          <a:ext cx="2107763" cy="1338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Monitor progress</a:t>
          </a:r>
        </a:p>
      </dsp:txBody>
      <dsp:txXfrm>
        <a:off x="6362491" y="2215535"/>
        <a:ext cx="2029361" cy="12600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295C6-564A-49B3-AA88-1280FDAEE881}">
      <dsp:nvSpPr>
        <dsp:cNvPr id="0" name=""/>
        <dsp:cNvSpPr/>
      </dsp:nvSpPr>
      <dsp:spPr>
        <a:xfrm>
          <a:off x="699226" y="237633"/>
          <a:ext cx="736435" cy="7364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1092F-9DF8-4946-9FA1-696318F72001}">
      <dsp:nvSpPr>
        <dsp:cNvPr id="0" name=""/>
        <dsp:cNvSpPr/>
      </dsp:nvSpPr>
      <dsp:spPr>
        <a:xfrm>
          <a:off x="4112" y="1284638"/>
          <a:ext cx="2126662" cy="1022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solidFill>
                <a:srgbClr val="000000"/>
              </a:solidFill>
            </a:rPr>
            <a:t>Zeigarnik effect – unfinished tasks are remembered better than finished tasks.</a:t>
          </a:r>
          <a:r>
            <a:rPr lang="en-US" sz="1800" b="1" kern="1200" dirty="0">
              <a:solidFill>
                <a:srgbClr val="000000"/>
              </a:solidFill>
              <a:latin typeface="Calibri Light" panose="020F0302020204030204"/>
            </a:rPr>
            <a:t> </a:t>
          </a:r>
          <a:endParaRPr lang="en-US" sz="1800" b="1" i="0" u="none" strike="noStrike" kern="1200" cap="none" baseline="0" noProof="0" dirty="0">
            <a:solidFill>
              <a:srgbClr val="000000"/>
            </a:solidFill>
            <a:latin typeface="Calibri Light"/>
            <a:cs typeface="Calibri Light"/>
          </a:endParaRPr>
        </a:p>
      </dsp:txBody>
      <dsp:txXfrm>
        <a:off x="4112" y="1284638"/>
        <a:ext cx="2126662" cy="1022827"/>
      </dsp:txXfrm>
    </dsp:sp>
    <dsp:sp modelId="{A3A86F59-D864-4304-8C46-21A0F6F96219}">
      <dsp:nvSpPr>
        <dsp:cNvPr id="0" name=""/>
        <dsp:cNvSpPr/>
      </dsp:nvSpPr>
      <dsp:spPr>
        <a:xfrm>
          <a:off x="2867210" y="237633"/>
          <a:ext cx="736435" cy="7364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0752C9-EE02-4F17-A946-07D3177B6036}">
      <dsp:nvSpPr>
        <dsp:cNvPr id="0" name=""/>
        <dsp:cNvSpPr/>
      </dsp:nvSpPr>
      <dsp:spPr>
        <a:xfrm>
          <a:off x="2417166" y="1284638"/>
          <a:ext cx="1636523" cy="1022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solidFill>
                <a:srgbClr val="000000"/>
              </a:solidFill>
            </a:rPr>
            <a:t>Always make a start on a task</a:t>
          </a:r>
        </a:p>
      </dsp:txBody>
      <dsp:txXfrm>
        <a:off x="2417166" y="1284638"/>
        <a:ext cx="1636523" cy="1022827"/>
      </dsp:txXfrm>
    </dsp:sp>
    <dsp:sp modelId="{8D0EA8ED-C5D9-4F84-BAEA-E0C620466C5C}">
      <dsp:nvSpPr>
        <dsp:cNvPr id="0" name=""/>
        <dsp:cNvSpPr/>
      </dsp:nvSpPr>
      <dsp:spPr>
        <a:xfrm>
          <a:off x="4790125" y="237633"/>
          <a:ext cx="736435" cy="7364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78F5C4-CB1A-44C8-9935-E997F27BD70F}">
      <dsp:nvSpPr>
        <dsp:cNvPr id="0" name=""/>
        <dsp:cNvSpPr/>
      </dsp:nvSpPr>
      <dsp:spPr>
        <a:xfrm>
          <a:off x="4340081" y="1284638"/>
          <a:ext cx="1636523" cy="1022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solidFill>
                <a:srgbClr val="000000"/>
              </a:solidFill>
            </a:rPr>
            <a:t>Take a (strategic) break before you finish</a:t>
          </a:r>
        </a:p>
      </dsp:txBody>
      <dsp:txXfrm>
        <a:off x="4340081" y="1284638"/>
        <a:ext cx="1636523" cy="1022827"/>
      </dsp:txXfrm>
    </dsp:sp>
    <dsp:sp modelId="{7DFC174C-6180-45DE-AA0B-98B3BF630A8F}">
      <dsp:nvSpPr>
        <dsp:cNvPr id="0" name=""/>
        <dsp:cNvSpPr/>
      </dsp:nvSpPr>
      <dsp:spPr>
        <a:xfrm>
          <a:off x="1660683" y="2716596"/>
          <a:ext cx="736435" cy="7364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ADC262-4EB8-4842-8D56-939C34D5BE8B}">
      <dsp:nvSpPr>
        <dsp:cNvPr id="0" name=""/>
        <dsp:cNvSpPr/>
      </dsp:nvSpPr>
      <dsp:spPr>
        <a:xfrm>
          <a:off x="689636" y="3763601"/>
          <a:ext cx="2678530" cy="1022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solidFill>
                <a:srgbClr val="000000"/>
              </a:solidFill>
            </a:rPr>
            <a:t>Check Instagram, tidy up, raid the fridge, watch a Netflix episode…</a:t>
          </a:r>
        </a:p>
      </dsp:txBody>
      <dsp:txXfrm>
        <a:off x="689636" y="3763601"/>
        <a:ext cx="2678530" cy="1022827"/>
      </dsp:txXfrm>
    </dsp:sp>
    <dsp:sp modelId="{1F8B9BD6-B3B1-4AD3-8A19-CBAF18CFD354}">
      <dsp:nvSpPr>
        <dsp:cNvPr id="0" name=""/>
        <dsp:cNvSpPr/>
      </dsp:nvSpPr>
      <dsp:spPr>
        <a:xfrm>
          <a:off x="4104602" y="2716596"/>
          <a:ext cx="736435" cy="7364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A27F9D-2068-4159-B76A-FFFCB4B03E75}">
      <dsp:nvSpPr>
        <dsp:cNvPr id="0" name=""/>
        <dsp:cNvSpPr/>
      </dsp:nvSpPr>
      <dsp:spPr>
        <a:xfrm>
          <a:off x="3654558" y="3763601"/>
          <a:ext cx="1636523" cy="1022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solidFill>
                <a:srgbClr val="000000"/>
              </a:solidFill>
            </a:rPr>
            <a:t>Return to the task</a:t>
          </a:r>
        </a:p>
      </dsp:txBody>
      <dsp:txXfrm>
        <a:off x="3654558" y="3763601"/>
        <a:ext cx="1636523" cy="10228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D9328-2DF0-4C54-945D-5F061F7C5751}">
      <dsp:nvSpPr>
        <dsp:cNvPr id="0" name=""/>
        <dsp:cNvSpPr/>
      </dsp:nvSpPr>
      <dsp:spPr>
        <a:xfrm>
          <a:off x="17753" y="224141"/>
          <a:ext cx="1235485" cy="12354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0CBB5-6DE5-498A-8886-EF73470014C9}">
      <dsp:nvSpPr>
        <dsp:cNvPr id="0" name=""/>
        <dsp:cNvSpPr/>
      </dsp:nvSpPr>
      <dsp:spPr>
        <a:xfrm>
          <a:off x="277205" y="483593"/>
          <a:ext cx="716581" cy="7165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826917-5EDA-4B2E-AA32-FCA8355FBAA6}">
      <dsp:nvSpPr>
        <dsp:cNvPr id="0" name=""/>
        <dsp:cNvSpPr/>
      </dsp:nvSpPr>
      <dsp:spPr>
        <a:xfrm>
          <a:off x="1517986" y="224141"/>
          <a:ext cx="2912216" cy="123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hlinkClick xmlns:r="http://schemas.openxmlformats.org/officeDocument/2006/relationships" r:id="rId3"/>
            </a:rPr>
            <a:t>Forest</a:t>
          </a:r>
          <a:r>
            <a:rPr lang="en-GB" sz="2000" kern="1200" dirty="0"/>
            <a:t> | Phone app blocker that gamifies your work schedule | </a:t>
          </a:r>
          <a:r>
            <a:rPr lang="en-GB" sz="2000" kern="1200" dirty="0">
              <a:hlinkClick xmlns:r="http://schemas.openxmlformats.org/officeDocument/2006/relationships" r:id="rId4"/>
            </a:rPr>
            <a:t>Video explainer</a:t>
          </a:r>
          <a:endParaRPr lang="en-US" sz="2000" kern="1200" dirty="0"/>
        </a:p>
      </dsp:txBody>
      <dsp:txXfrm>
        <a:off x="1517986" y="224141"/>
        <a:ext cx="2912216" cy="1235485"/>
      </dsp:txXfrm>
    </dsp:sp>
    <dsp:sp modelId="{8689D22D-E3AD-4505-9049-7EB766438A3D}">
      <dsp:nvSpPr>
        <dsp:cNvPr id="0" name=""/>
        <dsp:cNvSpPr/>
      </dsp:nvSpPr>
      <dsp:spPr>
        <a:xfrm>
          <a:off x="4937634" y="224141"/>
          <a:ext cx="1235485" cy="12354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67A85F-1684-43D0-91CE-9866709040E5}">
      <dsp:nvSpPr>
        <dsp:cNvPr id="0" name=""/>
        <dsp:cNvSpPr/>
      </dsp:nvSpPr>
      <dsp:spPr>
        <a:xfrm>
          <a:off x="5197086" y="483593"/>
          <a:ext cx="716581" cy="7165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B9F93-5B86-480D-9691-11FEFB5F91CE}">
      <dsp:nvSpPr>
        <dsp:cNvPr id="0" name=""/>
        <dsp:cNvSpPr/>
      </dsp:nvSpPr>
      <dsp:spPr>
        <a:xfrm>
          <a:off x="6437867" y="224141"/>
          <a:ext cx="2912216" cy="123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hlinkClick xmlns:r="http://schemas.openxmlformats.org/officeDocument/2006/relationships" r:id="rId7"/>
            </a:rPr>
            <a:t>Cold Turkey </a:t>
          </a:r>
          <a:r>
            <a:rPr lang="en-GB" sz="2000" kern="1200" dirty="0"/>
            <a:t> | Desktop website blocker with built-in timers | </a:t>
          </a:r>
          <a:r>
            <a:rPr lang="en-GB" sz="2000" kern="1200" dirty="0">
              <a:hlinkClick xmlns:r="http://schemas.openxmlformats.org/officeDocument/2006/relationships" r:id="rId8"/>
            </a:rPr>
            <a:t>Video explainer</a:t>
          </a:r>
          <a:endParaRPr lang="en-US" sz="2000" kern="1200" dirty="0"/>
        </a:p>
      </dsp:txBody>
      <dsp:txXfrm>
        <a:off x="6437867" y="224141"/>
        <a:ext cx="2912216" cy="1235485"/>
      </dsp:txXfrm>
    </dsp:sp>
    <dsp:sp modelId="{F8012377-80D3-438B-9934-2ACDCDCAF8AA}">
      <dsp:nvSpPr>
        <dsp:cNvPr id="0" name=""/>
        <dsp:cNvSpPr/>
      </dsp:nvSpPr>
      <dsp:spPr>
        <a:xfrm>
          <a:off x="17753" y="2057546"/>
          <a:ext cx="1235485" cy="12354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2447A5-06D9-4BE0-B2C3-E112F32790E1}">
      <dsp:nvSpPr>
        <dsp:cNvPr id="0" name=""/>
        <dsp:cNvSpPr/>
      </dsp:nvSpPr>
      <dsp:spPr>
        <a:xfrm>
          <a:off x="277205" y="2316998"/>
          <a:ext cx="716581" cy="7165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13BFC-1897-4898-A452-78CE21AAD7D1}">
      <dsp:nvSpPr>
        <dsp:cNvPr id="0" name=""/>
        <dsp:cNvSpPr/>
      </dsp:nvSpPr>
      <dsp:spPr>
        <a:xfrm>
          <a:off x="1517986" y="2057546"/>
          <a:ext cx="2912216" cy="123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hlinkClick xmlns:r="http://schemas.openxmlformats.org/officeDocument/2006/relationships" r:id="rId11"/>
            </a:rPr>
            <a:t>Hold </a:t>
          </a:r>
          <a:r>
            <a:rPr lang="en-GB" sz="2000" kern="1200" dirty="0"/>
            <a:t>| Incentives and rewards for not using your phone! | </a:t>
          </a:r>
          <a:r>
            <a:rPr lang="en-GB" sz="2000" kern="1200" dirty="0">
              <a:hlinkClick xmlns:r="http://schemas.openxmlformats.org/officeDocument/2006/relationships" r:id="rId12"/>
            </a:rPr>
            <a:t>Video explainer</a:t>
          </a:r>
          <a:endParaRPr lang="en-US" sz="2000" kern="1200" dirty="0"/>
        </a:p>
      </dsp:txBody>
      <dsp:txXfrm>
        <a:off x="1517986" y="2057546"/>
        <a:ext cx="2912216" cy="1235485"/>
      </dsp:txXfrm>
    </dsp:sp>
    <dsp:sp modelId="{BF2DBBBC-1B4B-4976-A462-AC5CBB13CD3E}">
      <dsp:nvSpPr>
        <dsp:cNvPr id="0" name=""/>
        <dsp:cNvSpPr/>
      </dsp:nvSpPr>
      <dsp:spPr>
        <a:xfrm>
          <a:off x="4937634" y="2057546"/>
          <a:ext cx="1235485" cy="12354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4F7DFE-3156-4AF2-ADFE-3FE4108EEE27}">
      <dsp:nvSpPr>
        <dsp:cNvPr id="0" name=""/>
        <dsp:cNvSpPr/>
      </dsp:nvSpPr>
      <dsp:spPr>
        <a:xfrm>
          <a:off x="5197086" y="2316998"/>
          <a:ext cx="716581" cy="71658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F37996-4506-4D7A-9DFA-492AC1159A41}">
      <dsp:nvSpPr>
        <dsp:cNvPr id="0" name=""/>
        <dsp:cNvSpPr/>
      </dsp:nvSpPr>
      <dsp:spPr>
        <a:xfrm>
          <a:off x="6437867" y="2057546"/>
          <a:ext cx="2912216" cy="123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t>And last but definitely not least, </a:t>
          </a:r>
          <a:r>
            <a:rPr lang="en-GB" sz="2000" kern="1200" dirty="0" err="1">
              <a:hlinkClick xmlns:r="http://schemas.openxmlformats.org/officeDocument/2006/relationships" r:id="rId15"/>
            </a:rPr>
            <a:t>Pomotodo</a:t>
          </a:r>
          <a:r>
            <a:rPr lang="en-GB" sz="2000" kern="1200" dirty="0"/>
            <a:t> | Supports the Pomodoro time management technique | </a:t>
          </a:r>
          <a:r>
            <a:rPr lang="en-GB" sz="2000" kern="1200" dirty="0">
              <a:hlinkClick xmlns:r="http://schemas.openxmlformats.org/officeDocument/2006/relationships" r:id="rId16"/>
            </a:rPr>
            <a:t>Video explainer</a:t>
          </a:r>
          <a:endParaRPr lang="en-US" sz="2000" kern="1200" dirty="0"/>
        </a:p>
      </dsp:txBody>
      <dsp:txXfrm>
        <a:off x="6437867" y="2057546"/>
        <a:ext cx="2912216" cy="1235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8BD98-0E5A-4E7B-A33C-94EE441C0BE5}">
      <dsp:nvSpPr>
        <dsp:cNvPr id="0" name=""/>
        <dsp:cNvSpPr/>
      </dsp:nvSpPr>
      <dsp:spPr>
        <a:xfrm>
          <a:off x="104207" y="665621"/>
          <a:ext cx="794005" cy="794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076B0E-3B7D-4896-87E9-1730FB7A6256}">
      <dsp:nvSpPr>
        <dsp:cNvPr id="0" name=""/>
        <dsp:cNvSpPr/>
      </dsp:nvSpPr>
      <dsp:spPr>
        <a:xfrm>
          <a:off x="270948" y="832362"/>
          <a:ext cx="460523" cy="46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ADACEE-A6DE-413A-BAB2-51DD37FEA801}">
      <dsp:nvSpPr>
        <dsp:cNvPr id="0" name=""/>
        <dsp:cNvSpPr/>
      </dsp:nvSpPr>
      <dsp:spPr>
        <a:xfrm>
          <a:off x="1068357" y="665621"/>
          <a:ext cx="1871584" cy="794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Make a Plan</a:t>
          </a:r>
        </a:p>
      </dsp:txBody>
      <dsp:txXfrm>
        <a:off x="1068357" y="665621"/>
        <a:ext cx="1871584" cy="794005"/>
      </dsp:txXfrm>
    </dsp:sp>
    <dsp:sp modelId="{4DEAC1C4-9047-42CA-8477-FEBC856A776C}">
      <dsp:nvSpPr>
        <dsp:cNvPr id="0" name=""/>
        <dsp:cNvSpPr/>
      </dsp:nvSpPr>
      <dsp:spPr>
        <a:xfrm>
          <a:off x="3266051" y="665621"/>
          <a:ext cx="794005" cy="794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AE7FAD-B050-4AA3-986B-CACBBF38DDF5}">
      <dsp:nvSpPr>
        <dsp:cNvPr id="0" name=""/>
        <dsp:cNvSpPr/>
      </dsp:nvSpPr>
      <dsp:spPr>
        <a:xfrm>
          <a:off x="3432792" y="832362"/>
          <a:ext cx="460523" cy="46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CF533-4ABF-4C77-855E-233D5C8CDE38}">
      <dsp:nvSpPr>
        <dsp:cNvPr id="0" name=""/>
        <dsp:cNvSpPr/>
      </dsp:nvSpPr>
      <dsp:spPr>
        <a:xfrm>
          <a:off x="4230201" y="665621"/>
          <a:ext cx="1871584" cy="794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Draft To-do list</a:t>
          </a:r>
        </a:p>
      </dsp:txBody>
      <dsp:txXfrm>
        <a:off x="4230201" y="665621"/>
        <a:ext cx="1871584" cy="794005"/>
      </dsp:txXfrm>
    </dsp:sp>
    <dsp:sp modelId="{D13103D1-BA1B-4466-9D63-A170BB0E661F}">
      <dsp:nvSpPr>
        <dsp:cNvPr id="0" name=""/>
        <dsp:cNvSpPr/>
      </dsp:nvSpPr>
      <dsp:spPr>
        <a:xfrm>
          <a:off x="6427895" y="665621"/>
          <a:ext cx="794005" cy="794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B092FF-40B1-437E-8DBD-817410C42B56}">
      <dsp:nvSpPr>
        <dsp:cNvPr id="0" name=""/>
        <dsp:cNvSpPr/>
      </dsp:nvSpPr>
      <dsp:spPr>
        <a:xfrm>
          <a:off x="6594637" y="832362"/>
          <a:ext cx="460523" cy="4605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E279C-1042-4484-A895-C417BF2FD0C7}">
      <dsp:nvSpPr>
        <dsp:cNvPr id="0" name=""/>
        <dsp:cNvSpPr/>
      </dsp:nvSpPr>
      <dsp:spPr>
        <a:xfrm>
          <a:off x="7392045" y="665621"/>
          <a:ext cx="1871584" cy="794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err="1"/>
            <a:t>Optimise</a:t>
          </a:r>
          <a:r>
            <a:rPr lang="en-US" sz="2400" kern="1200"/>
            <a:t> To-do list</a:t>
          </a:r>
        </a:p>
      </dsp:txBody>
      <dsp:txXfrm>
        <a:off x="7392045" y="665621"/>
        <a:ext cx="1871584" cy="794005"/>
      </dsp:txXfrm>
    </dsp:sp>
    <dsp:sp modelId="{ED3B5EF6-F314-4EB0-860A-A780DED14DD1}">
      <dsp:nvSpPr>
        <dsp:cNvPr id="0" name=""/>
        <dsp:cNvSpPr/>
      </dsp:nvSpPr>
      <dsp:spPr>
        <a:xfrm>
          <a:off x="104207" y="2057546"/>
          <a:ext cx="794005" cy="794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D14E12-6E2D-4145-A57C-C8D6D9539FA0}">
      <dsp:nvSpPr>
        <dsp:cNvPr id="0" name=""/>
        <dsp:cNvSpPr/>
      </dsp:nvSpPr>
      <dsp:spPr>
        <a:xfrm>
          <a:off x="270948" y="2224287"/>
          <a:ext cx="460523" cy="4605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494F54-B346-441B-8852-5E2A99ADF089}">
      <dsp:nvSpPr>
        <dsp:cNvPr id="0" name=""/>
        <dsp:cNvSpPr/>
      </dsp:nvSpPr>
      <dsp:spPr>
        <a:xfrm>
          <a:off x="1068357" y="2057546"/>
          <a:ext cx="1871584" cy="794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Manage your Self</a:t>
          </a:r>
        </a:p>
      </dsp:txBody>
      <dsp:txXfrm>
        <a:off x="1068357" y="2057546"/>
        <a:ext cx="1871584" cy="794005"/>
      </dsp:txXfrm>
    </dsp:sp>
    <dsp:sp modelId="{F0384F6F-10EC-47A8-8853-B41BEA0258A9}">
      <dsp:nvSpPr>
        <dsp:cNvPr id="0" name=""/>
        <dsp:cNvSpPr/>
      </dsp:nvSpPr>
      <dsp:spPr>
        <a:xfrm>
          <a:off x="3266051" y="2057546"/>
          <a:ext cx="794005" cy="794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22B16-2AAA-4443-9D6D-A829F50125DA}">
      <dsp:nvSpPr>
        <dsp:cNvPr id="0" name=""/>
        <dsp:cNvSpPr/>
      </dsp:nvSpPr>
      <dsp:spPr>
        <a:xfrm>
          <a:off x="3432792" y="2224287"/>
          <a:ext cx="460523" cy="4605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BDFE4C-C509-4E53-B891-8B51B2FDB507}">
      <dsp:nvSpPr>
        <dsp:cNvPr id="0" name=""/>
        <dsp:cNvSpPr/>
      </dsp:nvSpPr>
      <dsp:spPr>
        <a:xfrm>
          <a:off x="4230201" y="2057546"/>
          <a:ext cx="1871584" cy="794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Reward your Self</a:t>
          </a:r>
        </a:p>
      </dsp:txBody>
      <dsp:txXfrm>
        <a:off x="4230201" y="2057546"/>
        <a:ext cx="1871584" cy="794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69A8A-5DF7-4289-AC27-75844DF79234}">
      <dsp:nvSpPr>
        <dsp:cNvPr id="0" name=""/>
        <dsp:cNvSpPr/>
      </dsp:nvSpPr>
      <dsp:spPr>
        <a:xfrm>
          <a:off x="1605554" y="318337"/>
          <a:ext cx="1873125" cy="187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25652-7A0F-430D-8A10-A0BC3D0951DC}">
      <dsp:nvSpPr>
        <dsp:cNvPr id="0" name=""/>
        <dsp:cNvSpPr/>
      </dsp:nvSpPr>
      <dsp:spPr>
        <a:xfrm>
          <a:off x="0" y="2791170"/>
          <a:ext cx="5000244" cy="1250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Normally you might start planning by figuring out your first steps and working forward</a:t>
          </a:r>
          <a:r>
            <a:rPr lang="en-US" sz="1900" kern="1200" dirty="0"/>
            <a:t>.  </a:t>
          </a:r>
        </a:p>
      </dsp:txBody>
      <dsp:txXfrm>
        <a:off x="0" y="2791170"/>
        <a:ext cx="5000244" cy="1250846"/>
      </dsp:txXfrm>
    </dsp:sp>
    <dsp:sp modelId="{0A907F0B-89B6-4AF4-B857-EFF21C954966}">
      <dsp:nvSpPr>
        <dsp:cNvPr id="0" name=""/>
        <dsp:cNvSpPr/>
      </dsp:nvSpPr>
      <dsp:spPr>
        <a:xfrm>
          <a:off x="6915364" y="418390"/>
          <a:ext cx="1873125" cy="187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943DCF-853D-4746-847A-C74337C61663}">
      <dsp:nvSpPr>
        <dsp:cNvPr id="0" name=""/>
        <dsp:cNvSpPr/>
      </dsp:nvSpPr>
      <dsp:spPr>
        <a:xfrm>
          <a:off x="5770677" y="2755466"/>
          <a:ext cx="4162500" cy="86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Reverse planning means starting with the end goal and working backwards. </a:t>
          </a:r>
        </a:p>
      </dsp:txBody>
      <dsp:txXfrm>
        <a:off x="5770677" y="2755466"/>
        <a:ext cx="4162500" cy="868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4E716-4FE3-C143-B37B-29B7C86FFA49}">
      <dsp:nvSpPr>
        <dsp:cNvPr id="0" name=""/>
        <dsp:cNvSpPr/>
      </dsp:nvSpPr>
      <dsp:spPr>
        <a:xfrm rot="12124415">
          <a:off x="-565496" y="64943"/>
          <a:ext cx="7653215" cy="478325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B4CE6A-4A18-C246-B71C-D91011F3962C}">
      <dsp:nvSpPr>
        <dsp:cNvPr id="0" name=""/>
        <dsp:cNvSpPr/>
      </dsp:nvSpPr>
      <dsp:spPr>
        <a:xfrm>
          <a:off x="5839403" y="1034988"/>
          <a:ext cx="566337" cy="5663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12B407-D7B0-BD49-9DA7-2BAA63B0643C}">
      <dsp:nvSpPr>
        <dsp:cNvPr id="0" name=""/>
        <dsp:cNvSpPr/>
      </dsp:nvSpPr>
      <dsp:spPr>
        <a:xfrm>
          <a:off x="3061286" y="1318157"/>
          <a:ext cx="3061286" cy="3530045"/>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0091" bIns="0" numCol="1" spcCol="1270" anchor="t" anchorCtr="0">
          <a:noAutofit/>
        </a:bodyPr>
        <a:lstStyle/>
        <a:p>
          <a:pPr marL="0" lvl="0" indent="0" algn="r" defTabSz="2889250">
            <a:lnSpc>
              <a:spcPct val="90000"/>
            </a:lnSpc>
            <a:spcBef>
              <a:spcPct val="0"/>
            </a:spcBef>
            <a:spcAft>
              <a:spcPct val="35000"/>
            </a:spcAft>
            <a:buNone/>
          </a:pPr>
          <a:r>
            <a:rPr lang="en-GB" sz="6500" kern="1200" dirty="0"/>
            <a:t>Final review</a:t>
          </a:r>
        </a:p>
      </dsp:txBody>
      <dsp:txXfrm>
        <a:off x="3210726" y="1467597"/>
        <a:ext cx="2762406" cy="32311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4E716-4FE3-C143-B37B-29B7C86FFA49}">
      <dsp:nvSpPr>
        <dsp:cNvPr id="0" name=""/>
        <dsp:cNvSpPr/>
      </dsp:nvSpPr>
      <dsp:spPr>
        <a:xfrm rot="12124415">
          <a:off x="-565496" y="64943"/>
          <a:ext cx="7653215" cy="478325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35A66-F2B5-2B42-9760-038A4B4BAF79}">
      <dsp:nvSpPr>
        <dsp:cNvPr id="0" name=""/>
        <dsp:cNvSpPr/>
      </dsp:nvSpPr>
      <dsp:spPr>
        <a:xfrm>
          <a:off x="1779372" y="2671819"/>
          <a:ext cx="267862" cy="2678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8FB73-A93A-AB40-BA57-49F9FF316D1A}">
      <dsp:nvSpPr>
        <dsp:cNvPr id="0" name=""/>
        <dsp:cNvSpPr/>
      </dsp:nvSpPr>
      <dsp:spPr>
        <a:xfrm>
          <a:off x="2038937" y="1813589"/>
          <a:ext cx="2487294" cy="2042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935" tIns="0" rIns="0" bIns="0" numCol="1" spcCol="1270" anchor="t" anchorCtr="0">
          <a:noAutofit/>
        </a:bodyPr>
        <a:lstStyle/>
        <a:p>
          <a:pPr marL="0" lvl="0" indent="0" algn="l" defTabSz="2133600">
            <a:lnSpc>
              <a:spcPct val="90000"/>
            </a:lnSpc>
            <a:spcBef>
              <a:spcPct val="0"/>
            </a:spcBef>
            <a:spcAft>
              <a:spcPct val="35000"/>
            </a:spcAft>
            <a:buNone/>
          </a:pPr>
          <a:r>
            <a:rPr lang="en-GB" sz="4800" kern="1200" dirty="0"/>
            <a:t>Do practice Tests</a:t>
          </a:r>
        </a:p>
      </dsp:txBody>
      <dsp:txXfrm>
        <a:off x="2038937" y="1813589"/>
        <a:ext cx="2487294" cy="2042451"/>
      </dsp:txXfrm>
    </dsp:sp>
    <dsp:sp modelId="{E02A9E21-55D2-3B48-B96F-6F905BF98B46}">
      <dsp:nvSpPr>
        <dsp:cNvPr id="0" name=""/>
        <dsp:cNvSpPr/>
      </dsp:nvSpPr>
      <dsp:spPr>
        <a:xfrm>
          <a:off x="4247534" y="1452088"/>
          <a:ext cx="459192" cy="4591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0AE44-724B-CD42-955B-0E64F387396F}">
      <dsp:nvSpPr>
        <dsp:cNvPr id="0" name=""/>
        <dsp:cNvSpPr/>
      </dsp:nvSpPr>
      <dsp:spPr>
        <a:xfrm>
          <a:off x="4538765" y="1178177"/>
          <a:ext cx="2487294" cy="3166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317" tIns="0" rIns="0" bIns="0" numCol="1" spcCol="1270" anchor="t" anchorCtr="0">
          <a:noAutofit/>
        </a:bodyPr>
        <a:lstStyle/>
        <a:p>
          <a:pPr marL="0" lvl="0" indent="0" algn="l" defTabSz="2133600">
            <a:lnSpc>
              <a:spcPct val="90000"/>
            </a:lnSpc>
            <a:spcBef>
              <a:spcPct val="0"/>
            </a:spcBef>
            <a:spcAft>
              <a:spcPct val="35000"/>
            </a:spcAft>
            <a:buNone/>
          </a:pPr>
          <a:r>
            <a:rPr lang="en-GB" sz="4800" kern="1200" dirty="0"/>
            <a:t>Final review</a:t>
          </a:r>
        </a:p>
      </dsp:txBody>
      <dsp:txXfrm>
        <a:off x="4538765" y="1178177"/>
        <a:ext cx="2487294" cy="31665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4E716-4FE3-C143-B37B-29B7C86FFA49}">
      <dsp:nvSpPr>
        <dsp:cNvPr id="0" name=""/>
        <dsp:cNvSpPr/>
      </dsp:nvSpPr>
      <dsp:spPr>
        <a:xfrm rot="12124415">
          <a:off x="-565496" y="64943"/>
          <a:ext cx="7653215" cy="478325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70B35E-7CE5-0A43-8EA9-4F705252F6CD}">
      <dsp:nvSpPr>
        <dsp:cNvPr id="0" name=""/>
        <dsp:cNvSpPr/>
      </dsp:nvSpPr>
      <dsp:spPr>
        <a:xfrm>
          <a:off x="971958" y="3366348"/>
          <a:ext cx="198983" cy="1989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9653B8-4F2B-D04B-92D1-B8EB3D3AB9BE}">
      <dsp:nvSpPr>
        <dsp:cNvPr id="0" name=""/>
        <dsp:cNvSpPr/>
      </dsp:nvSpPr>
      <dsp:spPr>
        <a:xfrm>
          <a:off x="1194722" y="2849390"/>
          <a:ext cx="1783199" cy="1382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37" tIns="0" rIns="0" bIns="0" numCol="1" spcCol="1270" anchor="t" anchorCtr="0">
          <a:noAutofit/>
        </a:bodyPr>
        <a:lstStyle/>
        <a:p>
          <a:pPr marL="0" lvl="0" indent="0" algn="l" defTabSz="1422400">
            <a:lnSpc>
              <a:spcPct val="90000"/>
            </a:lnSpc>
            <a:spcBef>
              <a:spcPct val="0"/>
            </a:spcBef>
            <a:spcAft>
              <a:spcPct val="35000"/>
            </a:spcAft>
            <a:buNone/>
          </a:pPr>
          <a:r>
            <a:rPr lang="en-GB" sz="3200" kern="1200" dirty="0"/>
            <a:t>Condense notes</a:t>
          </a:r>
        </a:p>
      </dsp:txBody>
      <dsp:txXfrm>
        <a:off x="1194722" y="2849390"/>
        <a:ext cx="1783199" cy="1382361"/>
      </dsp:txXfrm>
    </dsp:sp>
    <dsp:sp modelId="{F504C62D-4FF5-B445-86B2-E30E1D0ED9F2}">
      <dsp:nvSpPr>
        <dsp:cNvPr id="0" name=""/>
        <dsp:cNvSpPr/>
      </dsp:nvSpPr>
      <dsp:spPr>
        <a:xfrm>
          <a:off x="2728371" y="2066259"/>
          <a:ext cx="359701" cy="3597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D9152-BC52-0741-A63F-FB4AB57550B1}">
      <dsp:nvSpPr>
        <dsp:cNvPr id="0" name=""/>
        <dsp:cNvSpPr/>
      </dsp:nvSpPr>
      <dsp:spPr>
        <a:xfrm>
          <a:off x="2908221" y="2246109"/>
          <a:ext cx="1836771" cy="2602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98" tIns="0" rIns="0" bIns="0" numCol="1" spcCol="1270" anchor="t" anchorCtr="0">
          <a:noAutofit/>
        </a:bodyPr>
        <a:lstStyle/>
        <a:p>
          <a:pPr marL="0" lvl="0" indent="0" algn="l" defTabSz="1422400">
            <a:lnSpc>
              <a:spcPct val="90000"/>
            </a:lnSpc>
            <a:spcBef>
              <a:spcPct val="0"/>
            </a:spcBef>
            <a:spcAft>
              <a:spcPct val="35000"/>
            </a:spcAft>
            <a:buNone/>
          </a:pPr>
          <a:r>
            <a:rPr lang="en-GB" sz="3200" kern="1200" dirty="0"/>
            <a:t>Do practice Tests</a:t>
          </a:r>
        </a:p>
      </dsp:txBody>
      <dsp:txXfrm>
        <a:off x="2908221" y="2246109"/>
        <a:ext cx="1836771" cy="2602093"/>
      </dsp:txXfrm>
    </dsp:sp>
    <dsp:sp modelId="{B87D544F-A174-A746-A8B6-309699C464C6}">
      <dsp:nvSpPr>
        <dsp:cNvPr id="0" name=""/>
        <dsp:cNvSpPr/>
      </dsp:nvSpPr>
      <dsp:spPr>
        <a:xfrm>
          <a:off x="4840658" y="1275107"/>
          <a:ext cx="497458" cy="4974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268926-60D2-A24D-9D71-4786937C3DBC}">
      <dsp:nvSpPr>
        <dsp:cNvPr id="0" name=""/>
        <dsp:cNvSpPr/>
      </dsp:nvSpPr>
      <dsp:spPr>
        <a:xfrm>
          <a:off x="5089387" y="1523837"/>
          <a:ext cx="1836771" cy="332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593" tIns="0" rIns="0" bIns="0" numCol="1" spcCol="1270" anchor="t" anchorCtr="0">
          <a:noAutofit/>
        </a:bodyPr>
        <a:lstStyle/>
        <a:p>
          <a:pPr marL="0" lvl="0" indent="0" algn="l" defTabSz="1422400">
            <a:lnSpc>
              <a:spcPct val="90000"/>
            </a:lnSpc>
            <a:spcBef>
              <a:spcPct val="0"/>
            </a:spcBef>
            <a:spcAft>
              <a:spcPct val="35000"/>
            </a:spcAft>
            <a:buNone/>
          </a:pPr>
          <a:r>
            <a:rPr lang="en-GB" sz="3200" kern="1200" dirty="0"/>
            <a:t>Final review</a:t>
          </a:r>
        </a:p>
      </dsp:txBody>
      <dsp:txXfrm>
        <a:off x="5089387" y="1523837"/>
        <a:ext cx="1836771" cy="33243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4E716-4FE3-C143-B37B-29B7C86FFA49}">
      <dsp:nvSpPr>
        <dsp:cNvPr id="0" name=""/>
        <dsp:cNvSpPr/>
      </dsp:nvSpPr>
      <dsp:spPr>
        <a:xfrm rot="12124415">
          <a:off x="-565496" y="64943"/>
          <a:ext cx="7653215" cy="478325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F9283-EFDA-9C44-8A08-50866A3FE0A2}">
      <dsp:nvSpPr>
        <dsp:cNvPr id="0" name=""/>
        <dsp:cNvSpPr/>
      </dsp:nvSpPr>
      <dsp:spPr>
        <a:xfrm>
          <a:off x="0" y="2074329"/>
          <a:ext cx="176023" cy="1760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26D135-06F0-E94D-ACBE-1DEB42FA94F2}">
      <dsp:nvSpPr>
        <dsp:cNvPr id="0" name=""/>
        <dsp:cNvSpPr/>
      </dsp:nvSpPr>
      <dsp:spPr>
        <a:xfrm>
          <a:off x="117226" y="2267846"/>
          <a:ext cx="1308699" cy="113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71" tIns="0" rIns="0" bIns="0" numCol="1" spcCol="1270" anchor="t" anchorCtr="0">
          <a:noAutofit/>
        </a:bodyPr>
        <a:lstStyle/>
        <a:p>
          <a:pPr marL="0" lvl="0" indent="0" algn="l" defTabSz="933450">
            <a:lnSpc>
              <a:spcPct val="90000"/>
            </a:lnSpc>
            <a:spcBef>
              <a:spcPct val="0"/>
            </a:spcBef>
            <a:spcAft>
              <a:spcPct val="35000"/>
            </a:spcAft>
            <a:buNone/>
          </a:pPr>
          <a:r>
            <a:rPr lang="en-GB" sz="2100" kern="1200" dirty="0"/>
            <a:t>Create study plan</a:t>
          </a:r>
        </a:p>
      </dsp:txBody>
      <dsp:txXfrm>
        <a:off x="117226" y="2267846"/>
        <a:ext cx="1308699" cy="1138415"/>
      </dsp:txXfrm>
    </dsp:sp>
    <dsp:sp modelId="{D99C253E-D997-B342-B863-B5EEFE90C256}">
      <dsp:nvSpPr>
        <dsp:cNvPr id="0" name=""/>
        <dsp:cNvSpPr/>
      </dsp:nvSpPr>
      <dsp:spPr>
        <a:xfrm>
          <a:off x="1575457" y="2433051"/>
          <a:ext cx="306128" cy="3061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A18293-4DD6-AD41-8483-F8878F7E8DA9}">
      <dsp:nvSpPr>
        <dsp:cNvPr id="0" name=""/>
        <dsp:cNvSpPr/>
      </dsp:nvSpPr>
      <dsp:spPr>
        <a:xfrm>
          <a:off x="1728509" y="2586116"/>
          <a:ext cx="1607175" cy="2185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11" tIns="0" rIns="0" bIns="0" numCol="1" spcCol="1270" anchor="t" anchorCtr="0">
          <a:noAutofit/>
        </a:bodyPr>
        <a:lstStyle/>
        <a:p>
          <a:pPr marL="0" lvl="0" indent="0" algn="l" defTabSz="933450">
            <a:lnSpc>
              <a:spcPct val="90000"/>
            </a:lnSpc>
            <a:spcBef>
              <a:spcPct val="0"/>
            </a:spcBef>
            <a:spcAft>
              <a:spcPct val="35000"/>
            </a:spcAft>
            <a:buNone/>
          </a:pPr>
          <a:r>
            <a:rPr lang="en-GB" sz="2100" kern="1200" dirty="0"/>
            <a:t>Condense notes</a:t>
          </a:r>
        </a:p>
      </dsp:txBody>
      <dsp:txXfrm>
        <a:off x="1728509" y="2586116"/>
        <a:ext cx="1607175" cy="2185949"/>
      </dsp:txXfrm>
    </dsp:sp>
    <dsp:sp modelId="{38F28B34-88FD-604C-8322-6102BAA991DE}">
      <dsp:nvSpPr>
        <dsp:cNvPr id="0" name=""/>
        <dsp:cNvSpPr/>
      </dsp:nvSpPr>
      <dsp:spPr>
        <a:xfrm>
          <a:off x="3500131" y="2733944"/>
          <a:ext cx="405620" cy="4056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883A37-0211-1944-8DAD-1C047D9AE96B}">
      <dsp:nvSpPr>
        <dsp:cNvPr id="0" name=""/>
        <dsp:cNvSpPr/>
      </dsp:nvSpPr>
      <dsp:spPr>
        <a:xfrm>
          <a:off x="3786686" y="2676892"/>
          <a:ext cx="1607175" cy="85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930" tIns="0" rIns="0" bIns="0" numCol="1" spcCol="1270" anchor="t" anchorCtr="0">
          <a:noAutofit/>
        </a:bodyPr>
        <a:lstStyle/>
        <a:p>
          <a:pPr marL="0" lvl="0" indent="0" algn="l" defTabSz="933450">
            <a:lnSpc>
              <a:spcPct val="90000"/>
            </a:lnSpc>
            <a:spcBef>
              <a:spcPct val="0"/>
            </a:spcBef>
            <a:spcAft>
              <a:spcPct val="35000"/>
            </a:spcAft>
            <a:buNone/>
          </a:pPr>
          <a:r>
            <a:rPr lang="en-GB" sz="2100" kern="1200" dirty="0"/>
            <a:t>Do practice Tests</a:t>
          </a:r>
        </a:p>
      </dsp:txBody>
      <dsp:txXfrm>
        <a:off x="3786686" y="2676892"/>
        <a:ext cx="1607175" cy="855541"/>
      </dsp:txXfrm>
    </dsp:sp>
    <dsp:sp modelId="{E912D867-BACA-9D4D-BD21-57B0B57932BE}">
      <dsp:nvSpPr>
        <dsp:cNvPr id="0" name=""/>
        <dsp:cNvSpPr/>
      </dsp:nvSpPr>
      <dsp:spPr>
        <a:xfrm>
          <a:off x="5338604" y="2393377"/>
          <a:ext cx="543378" cy="5433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7C44AC-1A27-6F4E-AD60-5B940C95DDBF}">
      <dsp:nvSpPr>
        <dsp:cNvPr id="0" name=""/>
        <dsp:cNvSpPr/>
      </dsp:nvSpPr>
      <dsp:spPr>
        <a:xfrm>
          <a:off x="5739255" y="2410565"/>
          <a:ext cx="1607175" cy="5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925" tIns="0" rIns="0" bIns="0" numCol="1" spcCol="1270" anchor="t" anchorCtr="0">
          <a:noAutofit/>
        </a:bodyPr>
        <a:lstStyle/>
        <a:p>
          <a:pPr marL="0" lvl="0" indent="0" algn="l" defTabSz="933450">
            <a:lnSpc>
              <a:spcPct val="90000"/>
            </a:lnSpc>
            <a:spcBef>
              <a:spcPct val="0"/>
            </a:spcBef>
            <a:spcAft>
              <a:spcPct val="35000"/>
            </a:spcAft>
            <a:buNone/>
          </a:pPr>
          <a:r>
            <a:rPr lang="en-GB" sz="2100" kern="1200" dirty="0"/>
            <a:t>Final review</a:t>
          </a:r>
        </a:p>
      </dsp:txBody>
      <dsp:txXfrm>
        <a:off x="5739255" y="2410565"/>
        <a:ext cx="1607175" cy="5262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4E716-4FE3-C143-B37B-29B7C86FFA49}">
      <dsp:nvSpPr>
        <dsp:cNvPr id="0" name=""/>
        <dsp:cNvSpPr/>
      </dsp:nvSpPr>
      <dsp:spPr>
        <a:xfrm rot="12124415">
          <a:off x="-565496" y="64943"/>
          <a:ext cx="7653215" cy="478325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F9283-EFDA-9C44-8A08-50866A3FE0A2}">
      <dsp:nvSpPr>
        <dsp:cNvPr id="0" name=""/>
        <dsp:cNvSpPr/>
      </dsp:nvSpPr>
      <dsp:spPr>
        <a:xfrm>
          <a:off x="0" y="2074329"/>
          <a:ext cx="176023" cy="1760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26D135-06F0-E94D-ACBE-1DEB42FA94F2}">
      <dsp:nvSpPr>
        <dsp:cNvPr id="0" name=""/>
        <dsp:cNvSpPr/>
      </dsp:nvSpPr>
      <dsp:spPr>
        <a:xfrm>
          <a:off x="117226" y="2267846"/>
          <a:ext cx="1308699" cy="113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71" tIns="0" rIns="0" bIns="0" numCol="1" spcCol="1270" anchor="t" anchorCtr="0">
          <a:noAutofit/>
        </a:bodyPr>
        <a:lstStyle/>
        <a:p>
          <a:pPr marL="0" lvl="0" indent="0" algn="l" defTabSz="933450">
            <a:lnSpc>
              <a:spcPct val="90000"/>
            </a:lnSpc>
            <a:spcBef>
              <a:spcPct val="0"/>
            </a:spcBef>
            <a:spcAft>
              <a:spcPct val="35000"/>
            </a:spcAft>
            <a:buNone/>
          </a:pPr>
          <a:r>
            <a:rPr lang="en-GB" sz="2100" kern="1200" dirty="0"/>
            <a:t>Create study plan</a:t>
          </a:r>
        </a:p>
      </dsp:txBody>
      <dsp:txXfrm>
        <a:off x="117226" y="2267846"/>
        <a:ext cx="1308699" cy="1138415"/>
      </dsp:txXfrm>
    </dsp:sp>
    <dsp:sp modelId="{D99C253E-D997-B342-B863-B5EEFE90C256}">
      <dsp:nvSpPr>
        <dsp:cNvPr id="0" name=""/>
        <dsp:cNvSpPr/>
      </dsp:nvSpPr>
      <dsp:spPr>
        <a:xfrm>
          <a:off x="1575457" y="2433051"/>
          <a:ext cx="306128" cy="3061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A18293-4DD6-AD41-8483-F8878F7E8DA9}">
      <dsp:nvSpPr>
        <dsp:cNvPr id="0" name=""/>
        <dsp:cNvSpPr/>
      </dsp:nvSpPr>
      <dsp:spPr>
        <a:xfrm>
          <a:off x="1728509" y="2586116"/>
          <a:ext cx="1607175" cy="2185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11" tIns="0" rIns="0" bIns="0" numCol="1" spcCol="1270" anchor="t" anchorCtr="0">
          <a:noAutofit/>
        </a:bodyPr>
        <a:lstStyle/>
        <a:p>
          <a:pPr marL="0" lvl="0" indent="0" algn="l" defTabSz="933450">
            <a:lnSpc>
              <a:spcPct val="90000"/>
            </a:lnSpc>
            <a:spcBef>
              <a:spcPct val="0"/>
            </a:spcBef>
            <a:spcAft>
              <a:spcPct val="35000"/>
            </a:spcAft>
            <a:buNone/>
          </a:pPr>
          <a:r>
            <a:rPr lang="en-GB" sz="2100" kern="1200" dirty="0"/>
            <a:t>Condense notes</a:t>
          </a:r>
        </a:p>
      </dsp:txBody>
      <dsp:txXfrm>
        <a:off x="1728509" y="2586116"/>
        <a:ext cx="1607175" cy="2185949"/>
      </dsp:txXfrm>
    </dsp:sp>
    <dsp:sp modelId="{38F28B34-88FD-604C-8322-6102BAA991DE}">
      <dsp:nvSpPr>
        <dsp:cNvPr id="0" name=""/>
        <dsp:cNvSpPr/>
      </dsp:nvSpPr>
      <dsp:spPr>
        <a:xfrm>
          <a:off x="3500131" y="2733944"/>
          <a:ext cx="405620" cy="4056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883A37-0211-1944-8DAD-1C047D9AE96B}">
      <dsp:nvSpPr>
        <dsp:cNvPr id="0" name=""/>
        <dsp:cNvSpPr/>
      </dsp:nvSpPr>
      <dsp:spPr>
        <a:xfrm>
          <a:off x="3786686" y="2676892"/>
          <a:ext cx="1607175" cy="85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930" tIns="0" rIns="0" bIns="0" numCol="1" spcCol="1270" anchor="t" anchorCtr="0">
          <a:noAutofit/>
        </a:bodyPr>
        <a:lstStyle/>
        <a:p>
          <a:pPr marL="0" lvl="0" indent="0" algn="l" defTabSz="933450">
            <a:lnSpc>
              <a:spcPct val="90000"/>
            </a:lnSpc>
            <a:spcBef>
              <a:spcPct val="0"/>
            </a:spcBef>
            <a:spcAft>
              <a:spcPct val="35000"/>
            </a:spcAft>
            <a:buNone/>
          </a:pPr>
          <a:r>
            <a:rPr lang="en-GB" sz="2100" kern="1200" dirty="0"/>
            <a:t>Do practice Tests</a:t>
          </a:r>
        </a:p>
      </dsp:txBody>
      <dsp:txXfrm>
        <a:off x="3786686" y="2676892"/>
        <a:ext cx="1607175" cy="855541"/>
      </dsp:txXfrm>
    </dsp:sp>
    <dsp:sp modelId="{E912D867-BACA-9D4D-BD21-57B0B57932BE}">
      <dsp:nvSpPr>
        <dsp:cNvPr id="0" name=""/>
        <dsp:cNvSpPr/>
      </dsp:nvSpPr>
      <dsp:spPr>
        <a:xfrm>
          <a:off x="5338604" y="2393377"/>
          <a:ext cx="543378" cy="5433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7C44AC-1A27-6F4E-AD60-5B940C95DDBF}">
      <dsp:nvSpPr>
        <dsp:cNvPr id="0" name=""/>
        <dsp:cNvSpPr/>
      </dsp:nvSpPr>
      <dsp:spPr>
        <a:xfrm>
          <a:off x="5739255" y="2410565"/>
          <a:ext cx="1607175" cy="5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925" tIns="0" rIns="0" bIns="0" numCol="1" spcCol="1270" anchor="t" anchorCtr="0">
          <a:noAutofit/>
        </a:bodyPr>
        <a:lstStyle/>
        <a:p>
          <a:pPr marL="0" lvl="0" indent="0" algn="l" defTabSz="933450">
            <a:lnSpc>
              <a:spcPct val="90000"/>
            </a:lnSpc>
            <a:spcBef>
              <a:spcPct val="0"/>
            </a:spcBef>
            <a:spcAft>
              <a:spcPct val="35000"/>
            </a:spcAft>
            <a:buNone/>
          </a:pPr>
          <a:r>
            <a:rPr lang="en-GB" sz="2100" kern="1200" dirty="0"/>
            <a:t>Final review</a:t>
          </a:r>
        </a:p>
      </dsp:txBody>
      <dsp:txXfrm>
        <a:off x="5739255" y="2410565"/>
        <a:ext cx="1607175" cy="52620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61716-9ED4-0642-9A31-329D258AE1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5CF89C-AB76-EE48-B902-D3BA588F37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11D3CA-895E-914C-9EFC-80587028E7C3}" type="datetimeFigureOut">
              <a:rPr lang="en-US" smtClean="0"/>
              <a:t>8/11/2023</a:t>
            </a:fld>
            <a:endParaRPr lang="en-US"/>
          </a:p>
        </p:txBody>
      </p:sp>
      <p:sp>
        <p:nvSpPr>
          <p:cNvPr id="4" name="Footer Placeholder 3">
            <a:extLst>
              <a:ext uri="{FF2B5EF4-FFF2-40B4-BE49-F238E27FC236}">
                <a16:creationId xmlns:a16="http://schemas.microsoft.com/office/drawing/2014/main" id="{948301A0-4D53-3D4B-BBDF-9211D5755D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DF420B-A690-D144-B178-6C36C370CE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12834-223E-C047-AC78-72C4F1EB3EC7}" type="slidenum">
              <a:rPr lang="en-US" smtClean="0"/>
              <a:t>‹#›</a:t>
            </a:fld>
            <a:endParaRPr lang="en-US"/>
          </a:p>
        </p:txBody>
      </p:sp>
    </p:spTree>
    <p:extLst>
      <p:ext uri="{BB962C8B-B14F-4D97-AF65-F5344CB8AC3E}">
        <p14:creationId xmlns:p14="http://schemas.microsoft.com/office/powerpoint/2010/main" val="315208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r>
              <a:rPr lang="en-GB"/>
              <a:t>Always use a title/intro slide at the start of your presentation. Choose the appropriate version by faculty or this slide version for professional services.</a:t>
            </a:r>
          </a:p>
          <a:p>
            <a:endParaRPr lang="en-GB"/>
          </a:p>
          <a:p>
            <a:r>
              <a:rPr lang="en-GB"/>
              <a:t>Title slide option 1 – blue background. Queen Mary logo version</a:t>
            </a:r>
          </a:p>
          <a:p>
            <a:endParaRPr/>
          </a:p>
        </p:txBody>
      </p:sp>
    </p:spTree>
    <p:extLst>
      <p:ext uri="{BB962C8B-B14F-4D97-AF65-F5344CB8AC3E}">
        <p14:creationId xmlns:p14="http://schemas.microsoft.com/office/powerpoint/2010/main" val="1994627891"/>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19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7991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5CD80-42B2-9749-81AD-5215A117E16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E0EB2E18-B4C1-C848-AB93-D83DFAFA3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158479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1C02-7D6E-E646-8EB8-746BD0509DE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B0B24999-F7B7-C14A-9DC1-377918651B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13D6E0C0-DE43-624D-9873-0953E5462B7F}"/>
              </a:ext>
            </a:extLst>
          </p:cNvPr>
          <p:cNvSpPr>
            <a:spLocks noGrp="1"/>
          </p:cNvSpPr>
          <p:nvPr>
            <p:ph type="pic" sz="quarter" idx="10"/>
          </p:nvPr>
        </p:nvSpPr>
        <p:spPr>
          <a:xfrm>
            <a:off x="6132513" y="620712"/>
            <a:ext cx="5472112"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7796710C-BEDC-8743-98D8-0AE64833C53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49B5274B-F1E3-464D-869F-C83399524533}"/>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5389A5E1-7687-8E4C-B87F-5B0FB1B9EA91}"/>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4" name="Text Placeholder 13">
            <a:extLst>
              <a:ext uri="{FF2B5EF4-FFF2-40B4-BE49-F238E27FC236}">
                <a16:creationId xmlns:a16="http://schemas.microsoft.com/office/drawing/2014/main" id="{8E79C618-AEDD-1246-A088-10560B0DF68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01097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5666D2-A6ED-254E-9583-A07A0C12FA8B}"/>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68FC36-A3BE-414D-B727-1365786F4D5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333F7C3A-F448-D944-9D88-3EDB6ABF3F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B452C283-08B5-2A41-B368-262A61122775}"/>
              </a:ext>
            </a:extLst>
          </p:cNvPr>
          <p:cNvSpPr>
            <a:spLocks noGrp="1"/>
          </p:cNvSpPr>
          <p:nvPr>
            <p:ph type="pic" sz="quarter" idx="10"/>
          </p:nvPr>
        </p:nvSpPr>
        <p:spPr>
          <a:xfrm>
            <a:off x="6132513" y="620712"/>
            <a:ext cx="5472112"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215E1FD5-EB01-B14A-9CF4-A472DE6811F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89944E97-29D6-1742-960D-2EE3A37F8CA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4" name="Text Placeholder 11">
            <a:extLst>
              <a:ext uri="{FF2B5EF4-FFF2-40B4-BE49-F238E27FC236}">
                <a16:creationId xmlns:a16="http://schemas.microsoft.com/office/drawing/2014/main" id="{EEEC1D6C-48FB-9E49-A002-D69275BD81E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B2EC4A56-356A-6049-8D7C-2D1FD1E36390}"/>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326629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7B4EB4-4B4F-324B-9558-624E0CDF8F61}"/>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21641BB0-7E70-F240-9BAE-6DC84003E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1" name="Rectangle 10">
            <a:extLst>
              <a:ext uri="{FF2B5EF4-FFF2-40B4-BE49-F238E27FC236}">
                <a16:creationId xmlns:a16="http://schemas.microsoft.com/office/drawing/2014/main" id="{FDE2F1A6-6229-2348-8F8C-E4A5D39D502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BC881FF8-8525-B342-AE84-E7F5CD277A57}"/>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4" name="Text Placeholder 11">
            <a:extLst>
              <a:ext uri="{FF2B5EF4-FFF2-40B4-BE49-F238E27FC236}">
                <a16:creationId xmlns:a16="http://schemas.microsoft.com/office/drawing/2014/main" id="{78ADF989-5DE9-1E4D-B02B-9558A83FDADB}"/>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C47BFEAE-29C3-5347-BEEA-CBA6339A2694}"/>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6" name="Text Placeholder 13">
            <a:extLst>
              <a:ext uri="{FF2B5EF4-FFF2-40B4-BE49-F238E27FC236}">
                <a16:creationId xmlns:a16="http://schemas.microsoft.com/office/drawing/2014/main" id="{64824234-F469-4B47-BEB9-9277988240AA}"/>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182336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104889-E310-9440-A808-5969E6D8A3BE}"/>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25256D-DC6A-E244-8A64-26848FBEAED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6B7E2299-C421-E849-832C-C478DFF362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C588FBF5-C6D4-AF45-8EA9-D883C1D4ED9A}"/>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6">
            <a:extLst>
              <a:ext uri="{FF2B5EF4-FFF2-40B4-BE49-F238E27FC236}">
                <a16:creationId xmlns:a16="http://schemas.microsoft.com/office/drawing/2014/main" id="{EF14F9BD-CF7E-A14F-838C-D6BD18657E2B}"/>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6" name="Text Placeholder 11">
            <a:extLst>
              <a:ext uri="{FF2B5EF4-FFF2-40B4-BE49-F238E27FC236}">
                <a16:creationId xmlns:a16="http://schemas.microsoft.com/office/drawing/2014/main" id="{D41D6A89-AA7B-BE4E-B35E-C25C6733ED2A}"/>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7" name="Text Placeholder 13">
            <a:extLst>
              <a:ext uri="{FF2B5EF4-FFF2-40B4-BE49-F238E27FC236}">
                <a16:creationId xmlns:a16="http://schemas.microsoft.com/office/drawing/2014/main" id="{E576A71C-981D-7C40-B2C6-B469D9C900BA}"/>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8" name="Text Placeholder 13">
            <a:extLst>
              <a:ext uri="{FF2B5EF4-FFF2-40B4-BE49-F238E27FC236}">
                <a16:creationId xmlns:a16="http://schemas.microsoft.com/office/drawing/2014/main" id="{54BF2683-A99C-FC48-B981-1DEC56D08A2F}"/>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64144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9452F-A641-194D-95A3-5A113CA1D013}"/>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205D391D-1B5D-4447-97E2-4EC1FE2C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7" name="Rectangle 16">
            <a:extLst>
              <a:ext uri="{FF2B5EF4-FFF2-40B4-BE49-F238E27FC236}">
                <a16:creationId xmlns:a16="http://schemas.microsoft.com/office/drawing/2014/main" id="{191A0979-7D4B-A647-B0DE-00156C9C57E0}"/>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BAC0136F-29DC-2C41-BD7D-2517EDCD7667}"/>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25B38845-ADB9-0342-AAB9-2E4EAA0D32F2}"/>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67BF48F6-54EE-AE4B-BDBF-40902EBF0E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955" y="2037890"/>
            <a:ext cx="1170193" cy="1117600"/>
          </a:xfrm>
          <a:prstGeom prst="rect">
            <a:avLst/>
          </a:prstGeom>
        </p:spPr>
      </p:pic>
      <p:pic>
        <p:nvPicPr>
          <p:cNvPr id="23" name="Picture 22">
            <a:extLst>
              <a:ext uri="{FF2B5EF4-FFF2-40B4-BE49-F238E27FC236}">
                <a16:creationId xmlns:a16="http://schemas.microsoft.com/office/drawing/2014/main" id="{96330656-4401-BC4A-A3DB-9EEFE78B16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7123" y="2037890"/>
            <a:ext cx="1182277" cy="1361863"/>
          </a:xfrm>
          <a:prstGeom prst="rect">
            <a:avLst/>
          </a:prstGeom>
        </p:spPr>
      </p:pic>
      <p:sp>
        <p:nvSpPr>
          <p:cNvPr id="15" name="Rectangle 14">
            <a:extLst>
              <a:ext uri="{FF2B5EF4-FFF2-40B4-BE49-F238E27FC236}">
                <a16:creationId xmlns:a16="http://schemas.microsoft.com/office/drawing/2014/main" id="{FEC6E8C8-BF63-6843-A024-E73CDB6D299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 Placeholder 6">
            <a:extLst>
              <a:ext uri="{FF2B5EF4-FFF2-40B4-BE49-F238E27FC236}">
                <a16:creationId xmlns:a16="http://schemas.microsoft.com/office/drawing/2014/main" id="{37E63347-E283-6840-B391-C47E84F46878}"/>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27" name="Text Placeholder 13">
            <a:extLst>
              <a:ext uri="{FF2B5EF4-FFF2-40B4-BE49-F238E27FC236}">
                <a16:creationId xmlns:a16="http://schemas.microsoft.com/office/drawing/2014/main" id="{828625AE-09B1-D34F-BB8D-B58F9331FDAA}"/>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8" name="Text Placeholder 13">
            <a:extLst>
              <a:ext uri="{FF2B5EF4-FFF2-40B4-BE49-F238E27FC236}">
                <a16:creationId xmlns:a16="http://schemas.microsoft.com/office/drawing/2014/main" id="{C115E076-EF0E-8F44-837C-74097C62265B}"/>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9" name="Text Placeholder 13">
            <a:extLst>
              <a:ext uri="{FF2B5EF4-FFF2-40B4-BE49-F238E27FC236}">
                <a16:creationId xmlns:a16="http://schemas.microsoft.com/office/drawing/2014/main" id="{7E3E1411-2CDA-8845-8F25-4F5A2780CF4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pic>
        <p:nvPicPr>
          <p:cNvPr id="33" name="Picture 32">
            <a:extLst>
              <a:ext uri="{FF2B5EF4-FFF2-40B4-BE49-F238E27FC236}">
                <a16:creationId xmlns:a16="http://schemas.microsoft.com/office/drawing/2014/main" id="{A527EBE2-243A-7A42-BF8F-364BE1C4DB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6984" y="2050590"/>
            <a:ext cx="1463416" cy="1025642"/>
          </a:xfrm>
          <a:prstGeom prst="rect">
            <a:avLst/>
          </a:prstGeom>
        </p:spPr>
      </p:pic>
    </p:spTree>
    <p:extLst>
      <p:ext uri="{BB962C8B-B14F-4D97-AF65-F5344CB8AC3E}">
        <p14:creationId xmlns:p14="http://schemas.microsoft.com/office/powerpoint/2010/main" val="260543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DB7C37-CDEF-3944-B36E-3455CC5A2A5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B0FD92-383F-9843-9591-2B569F12AFE8}"/>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618C8CF2-6DBA-5B49-8C1E-F39A215EF9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Rectangle 6">
            <a:extLst>
              <a:ext uri="{FF2B5EF4-FFF2-40B4-BE49-F238E27FC236}">
                <a16:creationId xmlns:a16="http://schemas.microsoft.com/office/drawing/2014/main" id="{EDA92DDF-4BA2-A94D-863B-05D8277CD338}"/>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2D012E71-601A-C845-8AFD-D9B1774AE7B6}"/>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DB4DDD35-A310-4C40-9587-38137EE68E10}"/>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3A4D251A-36B7-994D-9EE0-1CE98F36E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6984" y="2049463"/>
            <a:ext cx="1463416" cy="1025642"/>
          </a:xfrm>
          <a:prstGeom prst="rect">
            <a:avLst/>
          </a:prstGeom>
        </p:spPr>
      </p:pic>
      <p:sp>
        <p:nvSpPr>
          <p:cNvPr id="15" name="Rectangle 14">
            <a:extLst>
              <a:ext uri="{FF2B5EF4-FFF2-40B4-BE49-F238E27FC236}">
                <a16:creationId xmlns:a16="http://schemas.microsoft.com/office/drawing/2014/main" id="{17BCED3D-62D1-EE44-B4A1-CDDB8DCD9CA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Placeholder 6">
            <a:extLst>
              <a:ext uri="{FF2B5EF4-FFF2-40B4-BE49-F238E27FC236}">
                <a16:creationId xmlns:a16="http://schemas.microsoft.com/office/drawing/2014/main" id="{2BF5ACA3-622D-664B-94D0-0FA7B02EEF01}"/>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8" name="Text Placeholder 13">
            <a:extLst>
              <a:ext uri="{FF2B5EF4-FFF2-40B4-BE49-F238E27FC236}">
                <a16:creationId xmlns:a16="http://schemas.microsoft.com/office/drawing/2014/main" id="{309E14AC-7A36-7843-BE58-A698E5769D93}"/>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19" name="Text Placeholder 13">
            <a:extLst>
              <a:ext uri="{FF2B5EF4-FFF2-40B4-BE49-F238E27FC236}">
                <a16:creationId xmlns:a16="http://schemas.microsoft.com/office/drawing/2014/main" id="{0CFEFADE-A208-4F49-937E-29232D4FEAFA}"/>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0" name="Text Placeholder 13">
            <a:extLst>
              <a:ext uri="{FF2B5EF4-FFF2-40B4-BE49-F238E27FC236}">
                <a16:creationId xmlns:a16="http://schemas.microsoft.com/office/drawing/2014/main" id="{1F60550C-E504-DA4D-8ED8-2F06E1E112F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pic>
        <p:nvPicPr>
          <p:cNvPr id="24" name="Picture 23">
            <a:extLst>
              <a:ext uri="{FF2B5EF4-FFF2-40B4-BE49-F238E27FC236}">
                <a16:creationId xmlns:a16="http://schemas.microsoft.com/office/drawing/2014/main" id="{C1591FC9-98C8-AD40-A6D7-5A0642DE46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40954" y="2018635"/>
            <a:ext cx="1237745" cy="1182116"/>
          </a:xfrm>
          <a:prstGeom prst="rect">
            <a:avLst/>
          </a:prstGeom>
        </p:spPr>
      </p:pic>
      <p:pic>
        <p:nvPicPr>
          <p:cNvPr id="26" name="Picture 25">
            <a:extLst>
              <a:ext uri="{FF2B5EF4-FFF2-40B4-BE49-F238E27FC236}">
                <a16:creationId xmlns:a16="http://schemas.microsoft.com/office/drawing/2014/main" id="{2D311B1B-BA06-2149-9BB7-7707DA8376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8138" y="2025793"/>
            <a:ext cx="1122362" cy="1292847"/>
          </a:xfrm>
          <a:prstGeom prst="rect">
            <a:avLst/>
          </a:prstGeom>
        </p:spPr>
      </p:pic>
    </p:spTree>
    <p:extLst>
      <p:ext uri="{BB962C8B-B14F-4D97-AF65-F5344CB8AC3E}">
        <p14:creationId xmlns:p14="http://schemas.microsoft.com/office/powerpoint/2010/main" val="171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F4410F-8184-C04F-8B3F-C5747BB14E20}"/>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2B3D91E7-F7A6-CE49-A771-CED61399C7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23C34139-DDC9-3247-8085-3AFF797E0621}"/>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3">
            <a:extLst>
              <a:ext uri="{FF2B5EF4-FFF2-40B4-BE49-F238E27FC236}">
                <a16:creationId xmlns:a16="http://schemas.microsoft.com/office/drawing/2014/main" id="{2183F2F5-E763-4F4F-A81A-2116A3BDD685}"/>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2" name="Text Placeholder 13">
            <a:extLst>
              <a:ext uri="{FF2B5EF4-FFF2-40B4-BE49-F238E27FC236}">
                <a16:creationId xmlns:a16="http://schemas.microsoft.com/office/drawing/2014/main" id="{89B94BEC-BB5B-014D-A6F8-54DBBA37045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9" name="Text Placeholder 13">
            <a:extLst>
              <a:ext uri="{FF2B5EF4-FFF2-40B4-BE49-F238E27FC236}">
                <a16:creationId xmlns:a16="http://schemas.microsoft.com/office/drawing/2014/main" id="{E2A211C9-AACA-3F46-8077-13B14E87A068}"/>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21" name="Text Placeholder 6">
            <a:extLst>
              <a:ext uri="{FF2B5EF4-FFF2-40B4-BE49-F238E27FC236}">
                <a16:creationId xmlns:a16="http://schemas.microsoft.com/office/drawing/2014/main" id="{29F765E7-B3CC-3E48-BC0D-10498B9AAA1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Tree>
    <p:extLst>
      <p:ext uri="{BB962C8B-B14F-4D97-AF65-F5344CB8AC3E}">
        <p14:creationId xmlns:p14="http://schemas.microsoft.com/office/powerpoint/2010/main" val="351155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391269-D57D-EC4C-995D-4197E4BCAB24}"/>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68B034-A07B-4445-8EA4-75DE7390D83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87A2D795-2A6B-FE42-981B-CA1EFEE70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C4D77AE8-971B-7D4F-9150-0EBF3F9B79DC}"/>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Placeholder 6">
            <a:extLst>
              <a:ext uri="{FF2B5EF4-FFF2-40B4-BE49-F238E27FC236}">
                <a16:creationId xmlns:a16="http://schemas.microsoft.com/office/drawing/2014/main" id="{D3BE87CD-0A46-ED47-BBAA-4FF893691014}"/>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7" name="Text Placeholder 13">
            <a:extLst>
              <a:ext uri="{FF2B5EF4-FFF2-40B4-BE49-F238E27FC236}">
                <a16:creationId xmlns:a16="http://schemas.microsoft.com/office/drawing/2014/main" id="{67A68F5B-7974-2942-9970-F95A19C9C5B3}"/>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8" name="Text Placeholder 13">
            <a:extLst>
              <a:ext uri="{FF2B5EF4-FFF2-40B4-BE49-F238E27FC236}">
                <a16:creationId xmlns:a16="http://schemas.microsoft.com/office/drawing/2014/main" id="{3BAE9D39-48EB-1A42-82CD-D3C78E93619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9" name="Text Placeholder 13">
            <a:extLst>
              <a:ext uri="{FF2B5EF4-FFF2-40B4-BE49-F238E27FC236}">
                <a16:creationId xmlns:a16="http://schemas.microsoft.com/office/drawing/2014/main" id="{3FC22EA5-6393-E140-848A-829151E8B6E9}"/>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394699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F35DFF-C8FE-6741-BE5A-79AC9547E42A}"/>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C47AB407-3688-314D-A649-CB1F37300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E588B99E-828C-A247-A336-8C5721CC6A25}"/>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D95AC530-BC4D-824F-95C5-E9B6A004341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3">
            <a:extLst>
              <a:ext uri="{FF2B5EF4-FFF2-40B4-BE49-F238E27FC236}">
                <a16:creationId xmlns:a16="http://schemas.microsoft.com/office/drawing/2014/main" id="{7226A07F-220B-C241-93C8-322762FCA822}"/>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3" name="Text Placeholder 13">
            <a:extLst>
              <a:ext uri="{FF2B5EF4-FFF2-40B4-BE49-F238E27FC236}">
                <a16:creationId xmlns:a16="http://schemas.microsoft.com/office/drawing/2014/main" id="{A561D07B-1A82-304D-AD5C-E1DF3010B7F9}"/>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4" name="Text Placeholder 13">
            <a:extLst>
              <a:ext uri="{FF2B5EF4-FFF2-40B4-BE49-F238E27FC236}">
                <a16:creationId xmlns:a16="http://schemas.microsoft.com/office/drawing/2014/main" id="{8EAC67F9-24B6-694F-8A22-6F2268140041}"/>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508557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E9B81D-CFF9-464E-8A79-A2B3E7D8D20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AE5A0B-7B3A-FB47-A2A9-307241FC79A4}"/>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EF1A1B74-867B-B14E-B66E-5083ED51EF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3B20DDBD-E7C3-2A4E-AF70-267CA350997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F2873485-505F-F843-B767-1CD87B19C58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F1081B6B-EBC4-434C-917D-1594015C1678}"/>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335C7777-EFCD-D647-B21B-C9EBC3D904ED}"/>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4" name="Text Placeholder 11">
            <a:extLst>
              <a:ext uri="{FF2B5EF4-FFF2-40B4-BE49-F238E27FC236}">
                <a16:creationId xmlns:a16="http://schemas.microsoft.com/office/drawing/2014/main" id="{F27EFC8E-2BDB-4C49-97A1-0229B91FA73B}"/>
              </a:ext>
            </a:extLst>
          </p:cNvPr>
          <p:cNvSpPr>
            <a:spLocks noGrp="1"/>
          </p:cNvSpPr>
          <p:nvPr>
            <p:ph type="body" sz="quarter" idx="14" hasCustomPrompt="1"/>
          </p:nvPr>
        </p:nvSpPr>
        <p:spPr>
          <a:xfrm>
            <a:off x="4498975" y="1939926"/>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CCCC8DE0-5860-BB42-AB37-200D82CCDDA1}"/>
              </a:ext>
            </a:extLst>
          </p:cNvPr>
          <p:cNvSpPr>
            <a:spLocks noGrp="1"/>
          </p:cNvSpPr>
          <p:nvPr>
            <p:ph type="body" sz="quarter" idx="15" hasCustomPrompt="1"/>
          </p:nvPr>
        </p:nvSpPr>
        <p:spPr>
          <a:xfrm>
            <a:off x="4524375" y="2663826"/>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6" name="Text Placeholder 11">
            <a:extLst>
              <a:ext uri="{FF2B5EF4-FFF2-40B4-BE49-F238E27FC236}">
                <a16:creationId xmlns:a16="http://schemas.microsoft.com/office/drawing/2014/main" id="{F45B78F1-09FD-FC4F-8ECA-003422CECFC8}"/>
              </a:ext>
            </a:extLst>
          </p:cNvPr>
          <p:cNvSpPr>
            <a:spLocks noGrp="1"/>
          </p:cNvSpPr>
          <p:nvPr>
            <p:ph type="body" sz="quarter" idx="16" hasCustomPrompt="1"/>
          </p:nvPr>
        </p:nvSpPr>
        <p:spPr>
          <a:xfrm>
            <a:off x="7585422" y="1932123"/>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7" name="Text Placeholder 13">
            <a:extLst>
              <a:ext uri="{FF2B5EF4-FFF2-40B4-BE49-F238E27FC236}">
                <a16:creationId xmlns:a16="http://schemas.microsoft.com/office/drawing/2014/main" id="{D062B221-63BE-594D-ADAE-5A91F3176A39}"/>
              </a:ext>
            </a:extLst>
          </p:cNvPr>
          <p:cNvSpPr>
            <a:spLocks noGrp="1"/>
          </p:cNvSpPr>
          <p:nvPr>
            <p:ph type="body" sz="quarter" idx="17" hasCustomPrompt="1"/>
          </p:nvPr>
        </p:nvSpPr>
        <p:spPr>
          <a:xfrm>
            <a:off x="7610822" y="2656023"/>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00455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en Mary intro slid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2A28E-93DD-4C47-8E2D-106BD2D2B93A}"/>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1D358EF1-6636-3C4C-BAC5-6258078CE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9" name="Text Placeholder 6">
            <a:extLst>
              <a:ext uri="{FF2B5EF4-FFF2-40B4-BE49-F238E27FC236}">
                <a16:creationId xmlns:a16="http://schemas.microsoft.com/office/drawing/2014/main" id="{7195A221-D01C-CE4E-BA65-800C8E3B2EB7}"/>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0" name="Text Placeholder 11">
            <a:extLst>
              <a:ext uri="{FF2B5EF4-FFF2-40B4-BE49-F238E27FC236}">
                <a16:creationId xmlns:a16="http://schemas.microsoft.com/office/drawing/2014/main" id="{82BBB134-7F6E-D944-A43C-26D64882678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1798368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3B698F-0F3E-C748-84E4-D871295C360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5B7E1F80-014B-BC4D-AA53-2828E71786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2606E3EF-718A-0444-8FFB-5D954D45A138}"/>
              </a:ext>
            </a:extLst>
          </p:cNvPr>
          <p:cNvSpPr>
            <a:spLocks noGrp="1"/>
          </p:cNvSpPr>
          <p:nvPr>
            <p:ph type="pic" sz="quarter" idx="10"/>
          </p:nvPr>
        </p:nvSpPr>
        <p:spPr>
          <a:xfrm>
            <a:off x="6132513" y="620713"/>
            <a:ext cx="4587875"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AB8FE17A-5721-D247-9056-5B08F50CC55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0EA621C5-876B-894E-B9CF-0E36339C351E}"/>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FEABC900-4620-9444-AEC9-29EDCBB00E6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63A5CA1E-0C10-DF4D-A22A-603AAF8F31A6}"/>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07397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5CA0E9-2472-7D4E-8519-F6B01FFE6DFC}"/>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DC2D3DA-ADD0-6F47-A304-1A4C518C87CE}"/>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1D84CDB0-E405-7A40-A4D0-E4BC2E650D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7812AACE-9106-6D49-82CF-47CE255B9C08}"/>
              </a:ext>
            </a:extLst>
          </p:cNvPr>
          <p:cNvSpPr>
            <a:spLocks noGrp="1"/>
          </p:cNvSpPr>
          <p:nvPr>
            <p:ph type="pic" sz="quarter" idx="10"/>
          </p:nvPr>
        </p:nvSpPr>
        <p:spPr>
          <a:xfrm>
            <a:off x="6132513" y="620713"/>
            <a:ext cx="4587875"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D059F631-C961-9546-AA65-EB364425423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5BCA0759-3065-8049-99F7-FC378B730619}"/>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477D0975-42B7-2D48-8DB4-5EE779442D29}"/>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AD3E552E-76CC-CE4B-B4D4-17F87176A76E}"/>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676304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DC6F2-F5D2-1646-9A08-63B9EC15220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1422B183-9669-FC4F-86B0-D8C1DF4955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2" name="Picture Placeholder 11">
            <a:extLst>
              <a:ext uri="{FF2B5EF4-FFF2-40B4-BE49-F238E27FC236}">
                <a16:creationId xmlns:a16="http://schemas.microsoft.com/office/drawing/2014/main" id="{661F1E14-6D2D-D647-8F54-86A9E4619A7E}"/>
              </a:ext>
            </a:extLst>
          </p:cNvPr>
          <p:cNvSpPr>
            <a:spLocks noGrp="1"/>
          </p:cNvSpPr>
          <p:nvPr>
            <p:ph type="pic" sz="quarter" idx="10"/>
          </p:nvPr>
        </p:nvSpPr>
        <p:spPr>
          <a:xfrm>
            <a:off x="6132513" y="0"/>
            <a:ext cx="6059487" cy="4833938"/>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03B287D4-0F73-364A-ADC1-3B4275B0BC1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04C4CEDE-56EA-DF4E-8AB2-9700AB506D6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6E48C1AB-C4E7-2A47-9922-4EA2D3858B6E}"/>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50A8832C-22D2-B046-B129-EB689EBBFDD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244930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093BF-85EE-8E44-9160-71CAE90B8F32}"/>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066972-DE97-E049-B881-FA472CD5F09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A17E24E7-39AD-CC4E-A47C-F2BA74702F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11">
            <a:extLst>
              <a:ext uri="{FF2B5EF4-FFF2-40B4-BE49-F238E27FC236}">
                <a16:creationId xmlns:a16="http://schemas.microsoft.com/office/drawing/2014/main" id="{AD566032-0CBA-C84F-871E-B869D9B5438B}"/>
              </a:ext>
            </a:extLst>
          </p:cNvPr>
          <p:cNvSpPr>
            <a:spLocks noGrp="1"/>
          </p:cNvSpPr>
          <p:nvPr>
            <p:ph type="pic" sz="quarter" idx="10"/>
          </p:nvPr>
        </p:nvSpPr>
        <p:spPr>
          <a:xfrm>
            <a:off x="6132513" y="0"/>
            <a:ext cx="6059487" cy="4833938"/>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CA7B591D-E2C6-9F49-9AAD-CA1C79CEB0B2}"/>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465BCC57-9A90-604E-A616-42CF4F63E59F}"/>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A2D82CC2-CDB9-D146-BF4A-C812CF00E5AD}"/>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5D219589-5E64-3547-9AFF-3E1B23E582D7}"/>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70127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1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B3C703D-A2FB-3C4D-9A05-63D285B51FC4}"/>
              </a:ext>
            </a:extLst>
          </p:cNvPr>
          <p:cNvSpPr>
            <a:spLocks noGrp="1"/>
          </p:cNvSpPr>
          <p:nvPr>
            <p:ph type="pic" sz="quarter" idx="10"/>
          </p:nvPr>
        </p:nvSpPr>
        <p:spPr>
          <a:xfrm>
            <a:off x="74141" y="2688"/>
            <a:ext cx="12117859" cy="6126650"/>
          </a:xfrm>
          <a:prstGeom prst="rect">
            <a:avLst/>
          </a:prstGeom>
          <a:solidFill>
            <a:schemeClr val="bg1">
              <a:lumMod val="85000"/>
            </a:schemeClr>
          </a:solidFill>
        </p:spPr>
        <p:txBody>
          <a:bodyPr/>
          <a:lstStyle/>
          <a:p>
            <a:endParaRPr lang="en-US"/>
          </a:p>
        </p:txBody>
      </p:sp>
      <p:sp>
        <p:nvSpPr>
          <p:cNvPr id="3" name="Rectangle 2">
            <a:extLst>
              <a:ext uri="{FF2B5EF4-FFF2-40B4-BE49-F238E27FC236}">
                <a16:creationId xmlns:a16="http://schemas.microsoft.com/office/drawing/2014/main" id="{43FF6DBD-FD6C-6144-BC11-B58E111EC888}"/>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AE2E62EA-B7D0-1D44-B889-3231F7B61F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8" name="Rectangle 7">
            <a:extLst>
              <a:ext uri="{FF2B5EF4-FFF2-40B4-BE49-F238E27FC236}">
                <a16:creationId xmlns:a16="http://schemas.microsoft.com/office/drawing/2014/main" id="{B637DFF5-68A6-B54A-9768-C05851DDD8DE}"/>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C0925939-DC64-644A-B4C5-646103AFEF9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BCA9B5E0-F029-0845-BB7B-133BAE449332}"/>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66D3520E-EC9E-8A43-A87E-9CA576F49DA3}"/>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22477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16">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B149D7C-2392-0E4B-A0B8-4C013009C6CD}"/>
              </a:ext>
            </a:extLst>
          </p:cNvPr>
          <p:cNvSpPr>
            <a:spLocks noGrp="1"/>
          </p:cNvSpPr>
          <p:nvPr>
            <p:ph type="pic" sz="quarter" idx="10"/>
          </p:nvPr>
        </p:nvSpPr>
        <p:spPr>
          <a:xfrm>
            <a:off x="90616" y="2688"/>
            <a:ext cx="12101384" cy="6126650"/>
          </a:xfrm>
          <a:prstGeom prst="rect">
            <a:avLst/>
          </a:prstGeom>
          <a:solidFill>
            <a:schemeClr val="bg1">
              <a:lumMod val="85000"/>
            </a:schemeClr>
          </a:solidFill>
        </p:spPr>
        <p:txBody>
          <a:bodyPr/>
          <a:lstStyle/>
          <a:p>
            <a:endParaRPr lang="en-US"/>
          </a:p>
        </p:txBody>
      </p:sp>
      <p:sp>
        <p:nvSpPr>
          <p:cNvPr id="5" name="Rectangle 4">
            <a:extLst>
              <a:ext uri="{FF2B5EF4-FFF2-40B4-BE49-F238E27FC236}">
                <a16:creationId xmlns:a16="http://schemas.microsoft.com/office/drawing/2014/main" id="{54BAC939-FA06-2240-AE26-C0D1963B10F0}"/>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596FACC9-FEEA-0441-8825-67FE09ADB5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BF0391BC-271E-4A49-9B5D-B6D09C473D8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3485F26D-468B-7244-B6AF-2620B80671FE}"/>
              </a:ext>
            </a:extLst>
          </p:cNvPr>
          <p:cNvSpPr>
            <a:spLocks noGrp="1"/>
          </p:cNvSpPr>
          <p:nvPr>
            <p:ph type="body" sz="quarter" idx="11" hasCustomPrompt="1"/>
          </p:nvPr>
        </p:nvSpPr>
        <p:spPr>
          <a:xfrm>
            <a:off x="1003300" y="1863725"/>
            <a:ext cx="10172700" cy="199707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800" b="1">
                <a:latin typeface="Arial" panose="020B0604020202020204" pitchFamily="34" charset="0"/>
                <a:cs typeface="Arial" panose="020B0604020202020204" pitchFamily="34" charset="0"/>
              </a:defRPr>
            </a:lvl1pPr>
            <a:lvl2pPr marL="457200" indent="0">
              <a:buNone/>
              <a:defRPr/>
            </a:lvl2pPr>
          </a:lstStyle>
          <a:p>
            <a:pPr lvl="0"/>
            <a:r>
              <a:rPr lang="en-US"/>
              <a:t>[Impact heading line 1]</a:t>
            </a:r>
            <a:br>
              <a:rPr lang="en-US"/>
            </a:br>
            <a:r>
              <a:rPr lang="en-US"/>
              <a:t>[Impact heading line 2]</a:t>
            </a:r>
          </a:p>
        </p:txBody>
      </p:sp>
      <p:sp>
        <p:nvSpPr>
          <p:cNvPr id="2" name="TextBox 1">
            <a:extLst>
              <a:ext uri="{FF2B5EF4-FFF2-40B4-BE49-F238E27FC236}">
                <a16:creationId xmlns:a16="http://schemas.microsoft.com/office/drawing/2014/main" id="{72E743E1-B91C-6F42-B16E-5D566C4D228A}"/>
              </a:ext>
            </a:extLst>
          </p:cNvPr>
          <p:cNvSpPr txBox="1"/>
          <p:nvPr userDrawn="1"/>
        </p:nvSpPr>
        <p:spPr>
          <a:xfrm>
            <a:off x="1482436" y="4167455"/>
            <a:ext cx="5430982" cy="584775"/>
          </a:xfrm>
          <a:prstGeom prst="rect">
            <a:avLst/>
          </a:prstGeom>
          <a:noFill/>
        </p:spPr>
        <p:txBody>
          <a:bodyPr wrap="square" rtlCol="0">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lang="en-US"/>
              <a:t>Use this design for one line statements]</a:t>
            </a:r>
          </a:p>
          <a:p>
            <a:endParaRPr lang="en-US"/>
          </a:p>
        </p:txBody>
      </p:sp>
    </p:spTree>
    <p:extLst>
      <p:ext uri="{BB962C8B-B14F-4D97-AF65-F5344CB8AC3E}">
        <p14:creationId xmlns:p14="http://schemas.microsoft.com/office/powerpoint/2010/main" val="1207614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en Mary end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9FF9C4-5083-C44C-B2CE-0D67CE865EB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61325E8-CEA1-2544-AFF2-9AFE8147A2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297561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32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9B540-3C50-C44C-B32E-9A5A2768CA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DA70EF4-4542-9B4F-96D9-9BC20C5517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B8D555-9E7B-3D48-9C5B-9A70DCC73CBB}"/>
              </a:ext>
            </a:extLst>
          </p:cNvPr>
          <p:cNvSpPr>
            <a:spLocks noGrp="1"/>
          </p:cNvSpPr>
          <p:nvPr>
            <p:ph type="dt" sz="half" idx="10"/>
          </p:nvPr>
        </p:nvSpPr>
        <p:spPr/>
        <p:txBody>
          <a:bodyPr/>
          <a:lstStyle/>
          <a:p>
            <a:fld id="{2564D420-F002-A94D-A26E-093EF16F0A75}" type="datetimeFigureOut">
              <a:rPr lang="en-US" smtClean="0"/>
              <a:t>8/11/2023</a:t>
            </a:fld>
            <a:endParaRPr lang="en-US"/>
          </a:p>
        </p:txBody>
      </p:sp>
      <p:sp>
        <p:nvSpPr>
          <p:cNvPr id="5" name="Footer Placeholder 4">
            <a:extLst>
              <a:ext uri="{FF2B5EF4-FFF2-40B4-BE49-F238E27FC236}">
                <a16:creationId xmlns:a16="http://schemas.microsoft.com/office/drawing/2014/main" id="{BAC10A76-1385-B646-B62A-5041EE828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50E4E-9E7F-AF49-BF5C-34D039DC9647}"/>
              </a:ext>
            </a:extLst>
          </p:cNvPr>
          <p:cNvSpPr>
            <a:spLocks noGrp="1"/>
          </p:cNvSpPr>
          <p:nvPr>
            <p:ph type="sldNum" sz="quarter" idx="12"/>
          </p:nvPr>
        </p:nvSpPr>
        <p:spPr/>
        <p:txBody>
          <a:bodyPr/>
          <a:lstStyle/>
          <a:p>
            <a:fld id="{F86F83B0-1900-3045-9E74-CE1D1ADE8C1D}" type="slidenum">
              <a:rPr lang="en-US" smtClean="0"/>
              <a:t>‹#›</a:t>
            </a:fld>
            <a:endParaRPr lang="en-US"/>
          </a:p>
        </p:txBody>
      </p:sp>
    </p:spTree>
    <p:extLst>
      <p:ext uri="{BB962C8B-B14F-4D97-AF65-F5344CB8AC3E}">
        <p14:creationId xmlns:p14="http://schemas.microsoft.com/office/powerpoint/2010/main" val="3362263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835982" y="2606327"/>
            <a:ext cx="5780741" cy="1545083"/>
          </a:xfrm>
          <a:prstGeom prst="rect">
            <a:avLst/>
          </a:prstGeom>
        </p:spPr>
      </p:pic>
    </p:spTree>
    <p:extLst>
      <p:ext uri="{BB962C8B-B14F-4D97-AF65-F5344CB8AC3E}">
        <p14:creationId xmlns:p14="http://schemas.microsoft.com/office/powerpoint/2010/main" val="216328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en Mary intro slide with partner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73229E-51B7-7046-949E-F60964D39160}"/>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BF407A5-2D28-044D-AAAA-425FDFDB4863}"/>
              </a:ext>
            </a:extLst>
          </p:cNvPr>
          <p:cNvSpPr txBox="1"/>
          <p:nvPr userDrawn="1"/>
        </p:nvSpPr>
        <p:spPr>
          <a:xfrm>
            <a:off x="1370676" y="3421597"/>
            <a:ext cx="9251347" cy="5355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06C759B-85E6-6444-A28C-46AE76E41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11" name="Text Placeholder 6">
            <a:extLst>
              <a:ext uri="{FF2B5EF4-FFF2-40B4-BE49-F238E27FC236}">
                <a16:creationId xmlns:a16="http://schemas.microsoft.com/office/drawing/2014/main" id="{53FCD3C6-A736-A64B-9903-D6EF94454548}"/>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2" name="Text Placeholder 11">
            <a:extLst>
              <a:ext uri="{FF2B5EF4-FFF2-40B4-BE49-F238E27FC236}">
                <a16:creationId xmlns:a16="http://schemas.microsoft.com/office/drawing/2014/main" id="{80348B4C-2851-5240-B5B7-6C038655BA3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
        <p:nvSpPr>
          <p:cNvPr id="4" name="Picture Placeholder 3">
            <a:extLst>
              <a:ext uri="{FF2B5EF4-FFF2-40B4-BE49-F238E27FC236}">
                <a16:creationId xmlns:a16="http://schemas.microsoft.com/office/drawing/2014/main" id="{F526D589-FFA6-5A42-B735-CAEA52177C02}"/>
              </a:ext>
            </a:extLst>
          </p:cNvPr>
          <p:cNvSpPr>
            <a:spLocks noGrp="1"/>
          </p:cNvSpPr>
          <p:nvPr>
            <p:ph type="pic" sz="quarter" idx="12" hasCustomPrompt="1"/>
          </p:nvPr>
        </p:nvSpPr>
        <p:spPr>
          <a:xfrm>
            <a:off x="1450975" y="5700713"/>
            <a:ext cx="1476375" cy="536575"/>
          </a:xfrm>
          <a:prstGeom prst="rect">
            <a:avLst/>
          </a:prstGeom>
          <a:solidFill>
            <a:schemeClr val="bg1"/>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800">
                <a:solidFill>
                  <a:schemeClr val="tx1"/>
                </a:solidFill>
                <a:latin typeface="Arial" panose="020B0604020202020204" pitchFamily="34" charset="0"/>
                <a:cs typeface="Arial" panose="020B0604020202020204" pitchFamily="34" charset="0"/>
              </a:rPr>
              <a:t>Position for Partner Brand logo (if </a:t>
            </a:r>
            <a:r>
              <a:rPr lang="en-US" sz="800" err="1">
                <a:solidFill>
                  <a:schemeClr val="tx1"/>
                </a:solidFill>
                <a:latin typeface="Arial" panose="020B0604020202020204" pitchFamily="34" charset="0"/>
                <a:cs typeface="Arial" panose="020B0604020202020204" pitchFamily="34" charset="0"/>
              </a:rPr>
              <a:t>req</a:t>
            </a:r>
            <a:r>
              <a:rPr lang="en-US" sz="80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3764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en Mary intro slide WHIT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38773A-544C-004C-B8E5-C118498FBDB6}"/>
              </a:ext>
            </a:extLst>
          </p:cNvPr>
          <p:cNvSpPr txBox="1"/>
          <p:nvPr userDrawn="1"/>
        </p:nvSpPr>
        <p:spPr>
          <a:xfrm>
            <a:off x="1369398" y="3417116"/>
            <a:ext cx="10458677" cy="5355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a:solidFill>
                <a:srgbClr val="17336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179CF77-92E9-7E40-A00D-D1ECFDC2823B}"/>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E29B203B-68DE-B243-859C-24ED49D59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4"/>
            <a:ext cx="5295607" cy="1411329"/>
          </a:xfrm>
          <a:prstGeom prst="rect">
            <a:avLst/>
          </a:prstGeom>
        </p:spPr>
      </p:pic>
      <p:sp>
        <p:nvSpPr>
          <p:cNvPr id="7" name="Text Placeholder 6">
            <a:extLst>
              <a:ext uri="{FF2B5EF4-FFF2-40B4-BE49-F238E27FC236}">
                <a16:creationId xmlns:a16="http://schemas.microsoft.com/office/drawing/2014/main" id="{BEEDE5C2-A269-0947-922F-7D0BDA794734}"/>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2" name="Text Placeholder 11">
            <a:extLst>
              <a:ext uri="{FF2B5EF4-FFF2-40B4-BE49-F238E27FC236}">
                <a16:creationId xmlns:a16="http://schemas.microsoft.com/office/drawing/2014/main" id="{2299F151-D138-2F4D-AEBD-F6B79232D5D7}"/>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37275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en Mary intro slide IMAGE BACKGROUND">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957C244-1AF0-1944-9648-F60732089731}"/>
              </a:ext>
            </a:extLst>
          </p:cNvPr>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US"/>
          </a:p>
        </p:txBody>
      </p:sp>
      <p:pic>
        <p:nvPicPr>
          <p:cNvPr id="5" name="Picture 4">
            <a:extLst>
              <a:ext uri="{FF2B5EF4-FFF2-40B4-BE49-F238E27FC236}">
                <a16:creationId xmlns:a16="http://schemas.microsoft.com/office/drawing/2014/main" id="{700D190A-1F8E-9F4D-919E-3A27D8941D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7154" y="620714"/>
            <a:ext cx="5289841" cy="1405794"/>
          </a:xfrm>
          <a:prstGeom prst="rect">
            <a:avLst/>
          </a:prstGeom>
        </p:spPr>
      </p:pic>
      <p:sp>
        <p:nvSpPr>
          <p:cNvPr id="6" name="Text Placeholder 6">
            <a:extLst>
              <a:ext uri="{FF2B5EF4-FFF2-40B4-BE49-F238E27FC236}">
                <a16:creationId xmlns:a16="http://schemas.microsoft.com/office/drawing/2014/main" id="{36C3AA20-8480-C547-924C-76952CCC75E3}"/>
              </a:ext>
            </a:extLst>
          </p:cNvPr>
          <p:cNvSpPr>
            <a:spLocks noGrp="1"/>
          </p:cNvSpPr>
          <p:nvPr>
            <p:ph type="body" sz="quarter" idx="11"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7" name="Text Placeholder 11">
            <a:extLst>
              <a:ext uri="{FF2B5EF4-FFF2-40B4-BE49-F238E27FC236}">
                <a16:creationId xmlns:a16="http://schemas.microsoft.com/office/drawing/2014/main" id="{7A5C0B4B-C0C1-AA45-953B-7364DEBEDECA}"/>
              </a:ext>
            </a:extLst>
          </p:cNvPr>
          <p:cNvSpPr>
            <a:spLocks noGrp="1"/>
          </p:cNvSpPr>
          <p:nvPr>
            <p:ph type="body" sz="quarter" idx="12"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189189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D9A1A-33F0-FA4F-A88F-406D51794B3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256BAC16-84EC-ED45-AE71-F9DDD8F507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5" name="Rectangle 4">
            <a:extLst>
              <a:ext uri="{FF2B5EF4-FFF2-40B4-BE49-F238E27FC236}">
                <a16:creationId xmlns:a16="http://schemas.microsoft.com/office/drawing/2014/main" id="{22F9246A-6EC8-2E40-A09E-609D17C754E8}"/>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edia Placeholder 7">
            <a:extLst>
              <a:ext uri="{FF2B5EF4-FFF2-40B4-BE49-F238E27FC236}">
                <a16:creationId xmlns:a16="http://schemas.microsoft.com/office/drawing/2014/main" id="{9092C02C-713E-AA46-889A-4E117D9A52B8}"/>
              </a:ext>
            </a:extLst>
          </p:cNvPr>
          <p:cNvSpPr>
            <a:spLocks noGrp="1"/>
          </p:cNvSpPr>
          <p:nvPr>
            <p:ph type="media" sz="quarter" idx="10"/>
          </p:nvPr>
        </p:nvSpPr>
        <p:spPr>
          <a:xfrm>
            <a:off x="1450975" y="1417638"/>
            <a:ext cx="9253538" cy="4365625"/>
          </a:xfrm>
          <a:prstGeom prst="rect">
            <a:avLst/>
          </a:prstGeom>
          <a:solidFill>
            <a:schemeClr val="bg1">
              <a:lumMod val="85000"/>
            </a:schemeClr>
          </a:solidFill>
        </p:spPr>
        <p:txBody>
          <a:bodyPr/>
          <a:lstStyle/>
          <a:p>
            <a:endParaRPr lang="en-US"/>
          </a:p>
        </p:txBody>
      </p:sp>
      <p:sp>
        <p:nvSpPr>
          <p:cNvPr id="7" name="Text Placeholder 6">
            <a:extLst>
              <a:ext uri="{FF2B5EF4-FFF2-40B4-BE49-F238E27FC236}">
                <a16:creationId xmlns:a16="http://schemas.microsoft.com/office/drawing/2014/main" id="{4AE7925A-78BE-334F-B7A3-BAC753AA68D9}"/>
              </a:ext>
            </a:extLst>
          </p:cNvPr>
          <p:cNvSpPr>
            <a:spLocks noGrp="1"/>
          </p:cNvSpPr>
          <p:nvPr>
            <p:ph type="body" sz="quarter" idx="11" hasCustomPrompt="1"/>
          </p:nvPr>
        </p:nvSpPr>
        <p:spPr>
          <a:xfrm>
            <a:off x="1450975" y="620713"/>
            <a:ext cx="7705725" cy="660400"/>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vl2pPr>
          </a:lstStyle>
          <a:p>
            <a:pPr lvl="0"/>
            <a:r>
              <a:rPr lang="en-US"/>
              <a:t>[Video title]</a:t>
            </a:r>
          </a:p>
        </p:txBody>
      </p:sp>
    </p:spTree>
    <p:extLst>
      <p:ext uri="{BB962C8B-B14F-4D97-AF65-F5344CB8AC3E}">
        <p14:creationId xmlns:p14="http://schemas.microsoft.com/office/powerpoint/2010/main" val="2669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en Mary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3FFB0-93C8-774B-BD5F-D4C23DF5AC8B}"/>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131DADA-785F-444B-882D-6DB2F36C9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0996" y="625929"/>
            <a:ext cx="5233494" cy="1398814"/>
          </a:xfrm>
          <a:prstGeom prst="rect">
            <a:avLst/>
          </a:prstGeom>
        </p:spPr>
      </p:pic>
      <p:sp>
        <p:nvSpPr>
          <p:cNvPr id="6" name="Text Placeholder 6">
            <a:extLst>
              <a:ext uri="{FF2B5EF4-FFF2-40B4-BE49-F238E27FC236}">
                <a16:creationId xmlns:a16="http://schemas.microsoft.com/office/drawing/2014/main" id="{0F82510D-D65F-CB44-801A-ADEEEFE14C21}"/>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[section divider title]</a:t>
            </a:r>
          </a:p>
        </p:txBody>
      </p:sp>
      <p:sp>
        <p:nvSpPr>
          <p:cNvPr id="7" name="Text Placeholder 11">
            <a:extLst>
              <a:ext uri="{FF2B5EF4-FFF2-40B4-BE49-F238E27FC236}">
                <a16:creationId xmlns:a16="http://schemas.microsoft.com/office/drawing/2014/main" id="{0663489E-CE91-9943-9C8C-61A108690BB1}"/>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395631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en Mary boiler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8BAF1-938C-C242-9F6D-1EA02CAF0D68}"/>
              </a:ext>
            </a:extLst>
          </p:cNvPr>
          <p:cNvSpPr txBox="1"/>
          <p:nvPr userDrawn="1"/>
        </p:nvSpPr>
        <p:spPr>
          <a:xfrm>
            <a:off x="1404932" y="1902659"/>
            <a:ext cx="3081099" cy="43224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lnSpc>
                <a:spcPct val="100000"/>
              </a:lnSpc>
            </a:pPr>
            <a:r>
              <a:rPr lang="en-GB" sz="2800" b="0">
                <a:solidFill>
                  <a:srgbClr val="17336F"/>
                </a:solidFill>
                <a:latin typeface="Arial" panose="020B0604020202020204" pitchFamily="34" charset="0"/>
                <a:cs typeface="Arial" panose="020B0604020202020204" pitchFamily="34" charset="0"/>
              </a:rPr>
              <a:t>At Queen Mary University of London, we believe that a diversity of ideas helps us achieve</a:t>
            </a:r>
            <a:br>
              <a:rPr lang="en-GB" sz="2800" b="0">
                <a:solidFill>
                  <a:srgbClr val="17336F"/>
                </a:solidFill>
                <a:latin typeface="Arial" panose="020B0604020202020204" pitchFamily="34" charset="0"/>
                <a:cs typeface="Arial" panose="020B0604020202020204" pitchFamily="34" charset="0"/>
              </a:rPr>
            </a:br>
            <a:r>
              <a:rPr lang="en-GB" sz="2800" b="0">
                <a:solidFill>
                  <a:srgbClr val="17336F"/>
                </a:solidFill>
                <a:latin typeface="Arial" panose="020B0604020202020204" pitchFamily="34" charset="0"/>
                <a:cs typeface="Arial" panose="020B0604020202020204" pitchFamily="34" charset="0"/>
              </a:rPr>
              <a:t>the previously unthinkable.</a:t>
            </a:r>
          </a:p>
          <a:p>
            <a:pPr>
              <a:lnSpc>
                <a:spcPct val="100000"/>
              </a:lnSpc>
            </a:pPr>
            <a:endParaRPr lang="en-GB" sz="2800" b="0">
              <a:solidFill>
                <a:srgbClr val="17336F"/>
              </a:solidFill>
              <a:latin typeface="Arial" panose="020B0604020202020204" pitchFamily="34" charset="0"/>
              <a:cs typeface="Arial" panose="020B0604020202020204" pitchFamily="34" charset="0"/>
            </a:endParaRPr>
          </a:p>
          <a:p>
            <a:pPr>
              <a:defRPr sz="3800">
                <a:solidFill>
                  <a:srgbClr val="1B2D7B"/>
                </a:solidFill>
                <a:latin typeface="Source Sans Pro"/>
                <a:ea typeface="Source Sans Pro"/>
                <a:cs typeface="Source Sans Pro"/>
                <a:sym typeface="Source Sans Pro"/>
              </a:defRPr>
            </a:pPr>
            <a:endParaRPr sz="2800">
              <a:solidFill>
                <a:srgbClr val="17336F"/>
              </a:solidFill>
            </a:endParaRPr>
          </a:p>
        </p:txBody>
      </p:sp>
      <p:sp>
        <p:nvSpPr>
          <p:cNvPr id="4" name="TextBox 3">
            <a:extLst>
              <a:ext uri="{FF2B5EF4-FFF2-40B4-BE49-F238E27FC236}">
                <a16:creationId xmlns:a16="http://schemas.microsoft.com/office/drawing/2014/main" id="{18769B15-A875-2848-97E2-291B77A11063}"/>
              </a:ext>
            </a:extLst>
          </p:cNvPr>
          <p:cNvSpPr txBox="1"/>
          <p:nvPr userDrawn="1"/>
        </p:nvSpPr>
        <p:spPr>
          <a:xfrm>
            <a:off x="4539819" y="1945644"/>
            <a:ext cx="6208863" cy="34778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lnSpc>
                <a:spcPct val="100000"/>
              </a:lnSpc>
            </a:pPr>
            <a:r>
              <a:rPr lang="en-GB" sz="2000" b="0">
                <a:solidFill>
                  <a:schemeClr val="tx2">
                    <a:lumMod val="50000"/>
                  </a:schemeClr>
                </a:solidFill>
                <a:latin typeface="Arial" panose="020B0604020202020204" pitchFamily="34" charset="0"/>
                <a:cs typeface="Arial" panose="020B0604020202020204" pitchFamily="34" charset="0"/>
              </a:rPr>
              <a:t>Throughout our history, we’ve fostered social justice and improved lives through academic excellence. </a:t>
            </a:r>
            <a:br>
              <a:rPr lang="en-GB" sz="2000" b="0">
                <a:solidFill>
                  <a:schemeClr val="tx2">
                    <a:lumMod val="50000"/>
                  </a:schemeClr>
                </a:solidFill>
                <a:latin typeface="Arial" panose="020B0604020202020204" pitchFamily="34" charset="0"/>
                <a:cs typeface="Arial" panose="020B0604020202020204" pitchFamily="34" charset="0"/>
              </a:rPr>
            </a:br>
            <a:r>
              <a:rPr lang="en-GB" sz="2000" b="0">
                <a:solidFill>
                  <a:schemeClr val="tx2">
                    <a:lumMod val="50000"/>
                  </a:schemeClr>
                </a:solidFill>
                <a:latin typeface="Arial" panose="020B0604020202020204" pitchFamily="34" charset="0"/>
                <a:cs typeface="Arial" panose="020B0604020202020204" pitchFamily="34" charset="0"/>
              </a:rPr>
              <a:t>And we continue to live and breathe this spirit today, not because it’s simply ‘the right thing to do’ but for what it helps us achieve and the intellectual brilliance it delivers.</a:t>
            </a:r>
          </a:p>
          <a:p>
            <a:pPr>
              <a:lnSpc>
                <a:spcPct val="100000"/>
              </a:lnSpc>
            </a:pPr>
            <a:endParaRPr lang="en-GB" sz="2000" b="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2000" b="0">
                <a:solidFill>
                  <a:schemeClr val="tx2">
                    <a:lumMod val="50000"/>
                  </a:schemeClr>
                </a:solidFill>
                <a:latin typeface="Arial" panose="020B0604020202020204" pitchFamily="34" charset="0"/>
                <a:cs typeface="Arial" panose="020B0604020202020204" pitchFamily="34" charset="0"/>
              </a:rPr>
              <a:t>We continue to embrace diversity of thought and opinion in everything we do, in the belief that when views collide, disciplines interact, and perspectives intersect, truly original thought takes form.</a:t>
            </a:r>
          </a:p>
        </p:txBody>
      </p:sp>
      <p:sp>
        <p:nvSpPr>
          <p:cNvPr id="5" name="TextBox 1">
            <a:extLst>
              <a:ext uri="{FF2B5EF4-FFF2-40B4-BE49-F238E27FC236}">
                <a16:creationId xmlns:a16="http://schemas.microsoft.com/office/drawing/2014/main" id="{FF45F9F3-8A34-FB44-8904-ACDF769146F4}"/>
              </a:ext>
            </a:extLst>
          </p:cNvPr>
          <p:cNvSpPr txBox="1"/>
          <p:nvPr userDrawn="1"/>
        </p:nvSpPr>
        <p:spPr>
          <a:xfrm>
            <a:off x="1379798" y="586836"/>
            <a:ext cx="9359380" cy="5668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a:solidFill>
                  <a:schemeClr val="tx1"/>
                </a:solidFill>
                <a:latin typeface="Arial" panose="020B0604020202020204" pitchFamily="34" charset="0"/>
                <a:cs typeface="Arial" panose="020B0604020202020204" pitchFamily="34" charset="0"/>
              </a:rPr>
              <a:t>Introduction to Queen Mary</a:t>
            </a:r>
            <a:endParaRPr>
              <a:solidFill>
                <a:schemeClr val="tx1"/>
              </a:solidFill>
            </a:endParaRPr>
          </a:p>
        </p:txBody>
      </p:sp>
      <p:sp>
        <p:nvSpPr>
          <p:cNvPr id="6" name="Rectangle 5">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44C2E8FE-C450-714B-A41A-D6AF1950AA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5" name="Rectangle 14">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925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3C7C4-8240-1D49-B4A5-D3132FA3B8A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C8ECE1C0-325D-C545-90BF-9D2CDBFE6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6" name="Rectangle 5">
            <a:extLst>
              <a:ext uri="{FF2B5EF4-FFF2-40B4-BE49-F238E27FC236}">
                <a16:creationId xmlns:a16="http://schemas.microsoft.com/office/drawing/2014/main" id="{3C6538F9-1918-2140-8578-3520B96E4B1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11">
            <a:extLst>
              <a:ext uri="{FF2B5EF4-FFF2-40B4-BE49-F238E27FC236}">
                <a16:creationId xmlns:a16="http://schemas.microsoft.com/office/drawing/2014/main" id="{62296392-260A-0E49-9E75-359D8CE713A5}"/>
              </a:ext>
            </a:extLst>
          </p:cNvPr>
          <p:cNvSpPr>
            <a:spLocks noGrp="1"/>
          </p:cNvSpPr>
          <p:nvPr>
            <p:ph type="body" sz="quarter" idx="12" hasCustomPrompt="1"/>
          </p:nvPr>
        </p:nvSpPr>
        <p:spPr>
          <a:xfrm>
            <a:off x="1336675" y="1943100"/>
            <a:ext cx="9367838" cy="3517174"/>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[add body or bullet text here]</a:t>
            </a:r>
          </a:p>
        </p:txBody>
      </p:sp>
      <p:sp>
        <p:nvSpPr>
          <p:cNvPr id="8" name="Text Placeholder 6">
            <a:extLst>
              <a:ext uri="{FF2B5EF4-FFF2-40B4-BE49-F238E27FC236}">
                <a16:creationId xmlns:a16="http://schemas.microsoft.com/office/drawing/2014/main" id="{7E77B857-528E-7A4A-8169-ABCFFD72DC8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Tree>
    <p:extLst>
      <p:ext uri="{BB962C8B-B14F-4D97-AF65-F5344CB8AC3E}">
        <p14:creationId xmlns:p14="http://schemas.microsoft.com/office/powerpoint/2010/main" val="238462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31122"/>
      </p:ext>
    </p:extLst>
  </p:cSld>
  <p:clrMap bg1="lt1" tx1="dk1" bg2="lt2" tx2="dk2" accent1="accent1" accent2="accent2" accent3="accent3" accent4="accent4" accent5="accent5" accent6="accent6" hlink="hlink" folHlink="folHlink"/>
  <p:sldLayoutIdLst>
    <p:sldLayoutId id="2147483667" r:id="rId1"/>
    <p:sldLayoutId id="2147483708" r:id="rId2"/>
    <p:sldLayoutId id="2147483668" r:id="rId3"/>
    <p:sldLayoutId id="2147483669" r:id="rId4"/>
    <p:sldLayoutId id="2147483670" r:id="rId5"/>
    <p:sldLayoutId id="2147483680" r:id="rId6"/>
    <p:sldLayoutId id="2147483681" r:id="rId7"/>
    <p:sldLayoutId id="2147483685" r:id="rId8"/>
    <p:sldLayoutId id="2147483709" r:id="rId9"/>
    <p:sldLayoutId id="2147483687" r:id="rId10"/>
    <p:sldLayoutId id="2147483701" r:id="rId11"/>
    <p:sldLayoutId id="2147483688" r:id="rId12"/>
    <p:sldLayoutId id="2147483702" r:id="rId13"/>
    <p:sldLayoutId id="2147483689" r:id="rId14"/>
    <p:sldLayoutId id="2147483703" r:id="rId15"/>
    <p:sldLayoutId id="2147483699" r:id="rId16"/>
    <p:sldLayoutId id="2147483704" r:id="rId17"/>
    <p:sldLayoutId id="2147483690" r:id="rId18"/>
    <p:sldLayoutId id="2147483705" r:id="rId19"/>
    <p:sldLayoutId id="2147483692" r:id="rId20"/>
    <p:sldLayoutId id="2147483706" r:id="rId21"/>
    <p:sldLayoutId id="2147483693" r:id="rId22"/>
    <p:sldLayoutId id="2147483707" r:id="rId23"/>
    <p:sldLayoutId id="2147483694" r:id="rId24"/>
    <p:sldLayoutId id="2147483695" r:id="rId25"/>
    <p:sldLayoutId id="2147483696" r:id="rId26"/>
    <p:sldLayoutId id="2147483698" r:id="rId27"/>
    <p:sldLayoutId id="2147483710" r:id="rId28"/>
    <p:sldLayoutId id="2147483711"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914">
          <p15:clr>
            <a:srgbClr val="F26B43"/>
          </p15:clr>
        </p15:guide>
        <p15:guide id="3" pos="6743">
          <p15:clr>
            <a:srgbClr val="F26B43"/>
          </p15:clr>
        </p15:guide>
        <p15:guide id="4" pos="393">
          <p15:clr>
            <a:srgbClr val="F26B43"/>
          </p15:clr>
        </p15:guide>
        <p15:guide id="5" pos="7310">
          <p15:clr>
            <a:srgbClr val="F26B43"/>
          </p15:clr>
        </p15:guide>
        <p15:guide id="6" pos="1844">
          <p15:clr>
            <a:srgbClr val="F26B43"/>
          </p15:clr>
        </p15:guide>
        <p15:guide id="7" pos="1890">
          <p15:clr>
            <a:srgbClr val="F26B43"/>
          </p15:clr>
        </p15:guide>
        <p15:guide id="8" pos="2842">
          <p15:clr>
            <a:srgbClr val="F26B43"/>
          </p15:clr>
        </p15:guide>
        <p15:guide id="9" pos="2887">
          <p15:clr>
            <a:srgbClr val="F26B43"/>
          </p15:clr>
        </p15:guide>
        <p15:guide id="10" pos="3817">
          <p15:clr>
            <a:srgbClr val="F26B43"/>
          </p15:clr>
        </p15:guide>
        <p15:guide id="11" pos="3863">
          <p15:clr>
            <a:srgbClr val="F26B43"/>
          </p15:clr>
        </p15:guide>
        <p15:guide id="12" pos="4793">
          <p15:clr>
            <a:srgbClr val="F26B43"/>
          </p15:clr>
        </p15:guide>
        <p15:guide id="13" pos="4838">
          <p15:clr>
            <a:srgbClr val="F26B43"/>
          </p15:clr>
        </p15:guide>
        <p15:guide id="14" pos="5768">
          <p15:clr>
            <a:srgbClr val="F26B43"/>
          </p15:clr>
        </p15:guide>
        <p15:guide id="15" pos="5813">
          <p15:clr>
            <a:srgbClr val="F26B43"/>
          </p15:clr>
        </p15:guide>
        <p15:guide id="16" orient="horz" pos="3929">
          <p15:clr>
            <a:srgbClr val="F26B43"/>
          </p15:clr>
        </p15:guide>
        <p15:guide id="17" orient="horz" pos="3090">
          <p15:clr>
            <a:srgbClr val="F26B43"/>
          </p15:clr>
        </p15:guide>
        <p15:guide id="18" orient="horz" pos="3045">
          <p15:clr>
            <a:srgbClr val="F26B43"/>
          </p15:clr>
        </p15:guide>
        <p15:guide id="19" orient="horz" pos="164">
          <p15:clr>
            <a:srgbClr val="F26B43"/>
          </p15:clr>
        </p15:guide>
        <p15:guide id="20" orient="horz" pos="1230">
          <p15:clr>
            <a:srgbClr val="F26B43"/>
          </p15:clr>
        </p15:guide>
        <p15:guide id="21" orient="horz" pos="1275">
          <p15:clr>
            <a:srgbClr val="F26B43"/>
          </p15:clr>
        </p15:guide>
        <p15:guide id="22" orient="horz" pos="2137">
          <p15:clr>
            <a:srgbClr val="F26B43"/>
          </p15:clr>
        </p15:guide>
        <p15:guide id="23" orient="horz" pos="21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hyperlink" Target="https://teams.microsoft.com/l/chat/0/0?users=o.popoola@qmul.ac.uk&amp;topicname=Chat"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11.xml"/><Relationship Id="rId7" Type="http://schemas.openxmlformats.org/officeDocument/2006/relationships/hyperlink" Target="https://youtu.be/RdA7frDLpNw" TargetMode="Externa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youtu.be/Ny1d4o2U7LU" TargetMode="Externa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image" Target="../media/image51.tiff"/><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qmul.ac.uk/library/academic-skills/" TargetMode="Externa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73FCBA-793A-384A-B126-277CFD6EB427}"/>
              </a:ext>
            </a:extLst>
          </p:cNvPr>
          <p:cNvSpPr>
            <a:spLocks noGrp="1"/>
          </p:cNvSpPr>
          <p:nvPr>
            <p:ph type="body" sz="quarter" idx="10"/>
          </p:nvPr>
        </p:nvSpPr>
        <p:spPr/>
        <p:txBody>
          <a:bodyPr/>
          <a:lstStyle/>
          <a:p>
            <a:r>
              <a:rPr lang="en-US" dirty="0"/>
              <a:t>Time Management for Study </a:t>
            </a:r>
            <a:r>
              <a:rPr lang="en-US"/>
              <a:t>&amp; Life</a:t>
            </a:r>
            <a:endParaRPr lang="en-US" dirty="0"/>
          </a:p>
        </p:txBody>
      </p:sp>
      <p:sp>
        <p:nvSpPr>
          <p:cNvPr id="3" name="Text Placeholder 2">
            <a:extLst>
              <a:ext uri="{FF2B5EF4-FFF2-40B4-BE49-F238E27FC236}">
                <a16:creationId xmlns:a16="http://schemas.microsoft.com/office/drawing/2014/main" id="{48D5D661-D1F0-5641-BFDB-0A082519EDB0}"/>
              </a:ext>
            </a:extLst>
          </p:cNvPr>
          <p:cNvSpPr>
            <a:spLocks noGrp="1"/>
          </p:cNvSpPr>
          <p:nvPr>
            <p:ph type="body" sz="quarter" idx="11"/>
          </p:nvPr>
        </p:nvSpPr>
        <p:spPr>
          <a:xfrm>
            <a:off x="1349375" y="4473526"/>
            <a:ext cx="6359525" cy="606474"/>
          </a:xfrm>
        </p:spPr>
        <p:txBody>
          <a:bodyPr anchor="t"/>
          <a:lstStyle/>
          <a:p>
            <a:endParaRPr lang="en-US" dirty="0">
              <a:latin typeface="Arial"/>
              <a:cs typeface="Arial"/>
            </a:endParaRPr>
          </a:p>
        </p:txBody>
      </p:sp>
    </p:spTree>
    <p:extLst>
      <p:ext uri="{BB962C8B-B14F-4D97-AF65-F5344CB8AC3E}">
        <p14:creationId xmlns:p14="http://schemas.microsoft.com/office/powerpoint/2010/main" val="4049729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72493-D470-D64E-A286-513839CF4131}"/>
              </a:ext>
            </a:extLst>
          </p:cNvPr>
          <p:cNvSpPr>
            <a:spLocks noGrp="1"/>
          </p:cNvSpPr>
          <p:nvPr>
            <p:ph type="body" sz="quarter" idx="12"/>
          </p:nvPr>
        </p:nvSpPr>
        <p:spPr>
          <a:xfrm>
            <a:off x="1336675" y="1670413"/>
            <a:ext cx="9367838" cy="3517174"/>
          </a:xfrm>
        </p:spPr>
        <p:txBody>
          <a:bodyPr anchor="t"/>
          <a:lstStyle/>
          <a:p>
            <a:pPr marL="457200" indent="-457200">
              <a:buFont typeface="Arial" panose="020B0604020202020204" pitchFamily="34" charset="0"/>
              <a:buChar char="•"/>
            </a:pPr>
            <a:r>
              <a:rPr lang="en-US" dirty="0">
                <a:latin typeface="Arial"/>
                <a:cs typeface="Arial"/>
              </a:rPr>
              <a:t>Normally you might start planning by figuring out your first steps and working forward. </a:t>
            </a:r>
            <a:endParaRPr lang="en-US" dirty="0"/>
          </a:p>
          <a:p>
            <a:pPr marL="457200" indent="-457200">
              <a:buFont typeface="Arial" panose="020B0604020202020204" pitchFamily="34" charset="0"/>
              <a:buChar char="•"/>
            </a:pPr>
            <a:r>
              <a:rPr lang="en-US" b="1" dirty="0">
                <a:latin typeface="Arial"/>
                <a:cs typeface="Arial"/>
              </a:rPr>
              <a:t>Reverse planning</a:t>
            </a:r>
            <a:r>
              <a:rPr lang="en-US" dirty="0">
                <a:latin typeface="Arial"/>
                <a:cs typeface="Arial"/>
              </a:rPr>
              <a:t> means starting with the end goal and working backwards. </a:t>
            </a:r>
            <a:endParaRPr lang="en-US" dirty="0"/>
          </a:p>
        </p:txBody>
      </p:sp>
      <p:sp>
        <p:nvSpPr>
          <p:cNvPr id="3" name="Text Placeholder 2">
            <a:extLst>
              <a:ext uri="{FF2B5EF4-FFF2-40B4-BE49-F238E27FC236}">
                <a16:creationId xmlns:a16="http://schemas.microsoft.com/office/drawing/2014/main" id="{4A1D9854-EC0B-1948-96D9-BD816B455CCF}"/>
              </a:ext>
            </a:extLst>
          </p:cNvPr>
          <p:cNvSpPr>
            <a:spLocks noGrp="1"/>
          </p:cNvSpPr>
          <p:nvPr>
            <p:ph type="body" sz="quarter" idx="11"/>
          </p:nvPr>
        </p:nvSpPr>
        <p:spPr>
          <a:xfrm>
            <a:off x="1336675" y="519113"/>
            <a:ext cx="11019448" cy="877887"/>
          </a:xfrm>
        </p:spPr>
        <p:txBody>
          <a:bodyPr/>
          <a:lstStyle/>
          <a:p>
            <a:r>
              <a:rPr lang="en-US" dirty="0"/>
              <a:t>Reverse planning</a:t>
            </a:r>
          </a:p>
        </p:txBody>
      </p:sp>
      <p:graphicFrame>
        <p:nvGraphicFramePr>
          <p:cNvPr id="4" name="Diagram 3">
            <a:extLst>
              <a:ext uri="{FF2B5EF4-FFF2-40B4-BE49-F238E27FC236}">
                <a16:creationId xmlns:a16="http://schemas.microsoft.com/office/drawing/2014/main" id="{66CEFA24-B5ED-5649-8CF0-35682E49A62F}"/>
              </a:ext>
            </a:extLst>
          </p:cNvPr>
          <p:cNvGraphicFramePr/>
          <p:nvPr/>
        </p:nvGraphicFramePr>
        <p:xfrm>
          <a:off x="2520461" y="2250831"/>
          <a:ext cx="7653215" cy="4913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E0E32C5-7F85-5846-8D97-1B7885A6724A}"/>
              </a:ext>
            </a:extLst>
          </p:cNvPr>
          <p:cNvSpPr txBox="1"/>
          <p:nvPr/>
        </p:nvSpPr>
        <p:spPr>
          <a:xfrm>
            <a:off x="10269415" y="3892062"/>
            <a:ext cx="1723292" cy="344710"/>
          </a:xfrm>
          <a:prstGeom prst="rect">
            <a:avLst/>
          </a:prstGeom>
          <a:solidFill>
            <a:srgbClr val="92D050"/>
          </a:solidFill>
        </p:spPr>
        <p:txBody>
          <a:bodyPr wrap="square" rtlCol="0">
            <a:spAutoFit/>
          </a:bodyPr>
          <a:lstStyle/>
          <a:p>
            <a:r>
              <a:rPr lang="en-US" dirty="0">
                <a:solidFill>
                  <a:srgbClr val="000000"/>
                </a:solidFill>
              </a:rPr>
              <a:t>Take exam</a:t>
            </a:r>
          </a:p>
        </p:txBody>
      </p:sp>
      <p:sp>
        <p:nvSpPr>
          <p:cNvPr id="6" name="TextBox 5">
            <a:extLst>
              <a:ext uri="{FF2B5EF4-FFF2-40B4-BE49-F238E27FC236}">
                <a16:creationId xmlns:a16="http://schemas.microsoft.com/office/drawing/2014/main" id="{7B5CDD0F-B4AF-A949-9F72-BE00969CE694}"/>
              </a:ext>
            </a:extLst>
          </p:cNvPr>
          <p:cNvSpPr txBox="1"/>
          <p:nvPr/>
        </p:nvSpPr>
        <p:spPr>
          <a:xfrm>
            <a:off x="205276" y="4084372"/>
            <a:ext cx="1723292" cy="344710"/>
          </a:xfrm>
          <a:prstGeom prst="rect">
            <a:avLst/>
          </a:prstGeom>
          <a:solidFill>
            <a:srgbClr val="FFC000"/>
          </a:solidFill>
        </p:spPr>
        <p:txBody>
          <a:bodyPr wrap="square" rtlCol="0">
            <a:spAutoFit/>
          </a:bodyPr>
          <a:lstStyle/>
          <a:p>
            <a:r>
              <a:rPr lang="en-US" dirty="0">
                <a:solidFill>
                  <a:srgbClr val="000000"/>
                </a:solidFill>
              </a:rPr>
              <a:t>Start studying</a:t>
            </a:r>
          </a:p>
        </p:txBody>
      </p:sp>
    </p:spTree>
    <p:extLst>
      <p:ext uri="{BB962C8B-B14F-4D97-AF65-F5344CB8AC3E}">
        <p14:creationId xmlns:p14="http://schemas.microsoft.com/office/powerpoint/2010/main" val="2656731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72493-D470-D64E-A286-513839CF4131}"/>
              </a:ext>
            </a:extLst>
          </p:cNvPr>
          <p:cNvSpPr>
            <a:spLocks noGrp="1"/>
          </p:cNvSpPr>
          <p:nvPr>
            <p:ph type="body" sz="quarter" idx="12"/>
          </p:nvPr>
        </p:nvSpPr>
        <p:spPr>
          <a:xfrm>
            <a:off x="1336675" y="1670413"/>
            <a:ext cx="9367838" cy="3517174"/>
          </a:xfrm>
        </p:spPr>
        <p:txBody>
          <a:bodyPr anchor="t"/>
          <a:lstStyle/>
          <a:p>
            <a:pPr marL="457200" indent="-457200">
              <a:buFont typeface="Arial" panose="020B0604020202020204" pitchFamily="34" charset="0"/>
              <a:buChar char="•"/>
            </a:pPr>
            <a:r>
              <a:rPr lang="en-US" dirty="0">
                <a:latin typeface="Arial"/>
                <a:cs typeface="Arial"/>
              </a:rPr>
              <a:t>Normally you might start planning by figuring out your first steps and working forward. </a:t>
            </a:r>
            <a:endParaRPr lang="en-US" dirty="0"/>
          </a:p>
          <a:p>
            <a:pPr marL="457200" indent="-457200">
              <a:buFont typeface="Arial" panose="020B0604020202020204" pitchFamily="34" charset="0"/>
              <a:buChar char="•"/>
            </a:pPr>
            <a:r>
              <a:rPr lang="en-US" b="1" dirty="0">
                <a:latin typeface="Arial"/>
                <a:cs typeface="Arial"/>
              </a:rPr>
              <a:t>Reverse planning</a:t>
            </a:r>
            <a:r>
              <a:rPr lang="en-US" dirty="0">
                <a:latin typeface="Arial"/>
                <a:cs typeface="Arial"/>
              </a:rPr>
              <a:t> means starting with the end goal and working backwards. </a:t>
            </a:r>
            <a:endParaRPr lang="en-US" dirty="0"/>
          </a:p>
          <a:p>
            <a:pPr marL="457200" indent="-457200">
              <a:buFont typeface="Arial" panose="020B0604020202020204" pitchFamily="34" charset="0"/>
              <a:buChar char="•"/>
            </a:pPr>
            <a:r>
              <a:rPr lang="en-US" dirty="0">
                <a:highlight>
                  <a:srgbClr val="00FF00"/>
                </a:highlight>
              </a:rPr>
              <a:t>Now you have a plan!</a:t>
            </a:r>
          </a:p>
        </p:txBody>
      </p:sp>
      <p:sp>
        <p:nvSpPr>
          <p:cNvPr id="3" name="Text Placeholder 2">
            <a:extLst>
              <a:ext uri="{FF2B5EF4-FFF2-40B4-BE49-F238E27FC236}">
                <a16:creationId xmlns:a16="http://schemas.microsoft.com/office/drawing/2014/main" id="{4A1D9854-EC0B-1948-96D9-BD816B455CCF}"/>
              </a:ext>
            </a:extLst>
          </p:cNvPr>
          <p:cNvSpPr>
            <a:spLocks noGrp="1"/>
          </p:cNvSpPr>
          <p:nvPr>
            <p:ph type="body" sz="quarter" idx="11"/>
          </p:nvPr>
        </p:nvSpPr>
        <p:spPr>
          <a:xfrm>
            <a:off x="1336675" y="519113"/>
            <a:ext cx="11019448" cy="877887"/>
          </a:xfrm>
        </p:spPr>
        <p:txBody>
          <a:bodyPr/>
          <a:lstStyle/>
          <a:p>
            <a:r>
              <a:rPr lang="en-US" dirty="0"/>
              <a:t>Reverse planning</a:t>
            </a:r>
          </a:p>
        </p:txBody>
      </p:sp>
      <p:graphicFrame>
        <p:nvGraphicFramePr>
          <p:cNvPr id="7" name="Table 6">
            <a:extLst>
              <a:ext uri="{FF2B5EF4-FFF2-40B4-BE49-F238E27FC236}">
                <a16:creationId xmlns:a16="http://schemas.microsoft.com/office/drawing/2014/main" id="{9C1B076A-7350-9B41-B925-CE499ACD7AA9}"/>
              </a:ext>
            </a:extLst>
          </p:cNvPr>
          <p:cNvGraphicFramePr>
            <a:graphicFrameLocks noGrp="1"/>
          </p:cNvGraphicFramePr>
          <p:nvPr>
            <p:extLst>
              <p:ext uri="{D42A27DB-BD31-4B8C-83A1-F6EECF244321}">
                <p14:modId xmlns:p14="http://schemas.microsoft.com/office/powerpoint/2010/main" val="2661419982"/>
              </p:ext>
            </p:extLst>
          </p:nvPr>
        </p:nvGraphicFramePr>
        <p:xfrm>
          <a:off x="2160954" y="4424158"/>
          <a:ext cx="8128000" cy="64008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3888639258"/>
                    </a:ext>
                  </a:extLst>
                </a:gridCol>
                <a:gridCol w="1625600">
                  <a:extLst>
                    <a:ext uri="{9D8B030D-6E8A-4147-A177-3AD203B41FA5}">
                      <a16:colId xmlns:a16="http://schemas.microsoft.com/office/drawing/2014/main" val="667051589"/>
                    </a:ext>
                  </a:extLst>
                </a:gridCol>
                <a:gridCol w="1625600">
                  <a:extLst>
                    <a:ext uri="{9D8B030D-6E8A-4147-A177-3AD203B41FA5}">
                      <a16:colId xmlns:a16="http://schemas.microsoft.com/office/drawing/2014/main" val="466626299"/>
                    </a:ext>
                  </a:extLst>
                </a:gridCol>
                <a:gridCol w="1625600">
                  <a:extLst>
                    <a:ext uri="{9D8B030D-6E8A-4147-A177-3AD203B41FA5}">
                      <a16:colId xmlns:a16="http://schemas.microsoft.com/office/drawing/2014/main" val="691753271"/>
                    </a:ext>
                  </a:extLst>
                </a:gridCol>
                <a:gridCol w="1625600">
                  <a:extLst>
                    <a:ext uri="{9D8B030D-6E8A-4147-A177-3AD203B41FA5}">
                      <a16:colId xmlns:a16="http://schemas.microsoft.com/office/drawing/2014/main" val="1063417641"/>
                    </a:ext>
                  </a:extLst>
                </a:gridCol>
              </a:tblGrid>
              <a:tr h="370840">
                <a:tc>
                  <a:txBody>
                    <a:bodyPr/>
                    <a:lstStyle/>
                    <a:p>
                      <a:r>
                        <a:rPr lang="en-US" dirty="0"/>
                        <a:t>1. Create study plan</a:t>
                      </a:r>
                    </a:p>
                  </a:txBody>
                  <a:tcPr/>
                </a:tc>
                <a:tc>
                  <a:txBody>
                    <a:bodyPr/>
                    <a:lstStyle/>
                    <a:p>
                      <a:r>
                        <a:rPr lang="en-US" dirty="0"/>
                        <a:t>2. Condense notes</a:t>
                      </a:r>
                    </a:p>
                  </a:txBody>
                  <a:tcPr/>
                </a:tc>
                <a:tc>
                  <a:txBody>
                    <a:bodyPr/>
                    <a:lstStyle/>
                    <a:p>
                      <a:r>
                        <a:rPr lang="en-US" dirty="0"/>
                        <a:t>3. Do practice questions</a:t>
                      </a:r>
                    </a:p>
                  </a:txBody>
                  <a:tcPr/>
                </a:tc>
                <a:tc>
                  <a:txBody>
                    <a:bodyPr/>
                    <a:lstStyle/>
                    <a:p>
                      <a:r>
                        <a:rPr lang="en-US" dirty="0"/>
                        <a:t>4. Final review</a:t>
                      </a:r>
                    </a:p>
                  </a:txBody>
                  <a:tcPr/>
                </a:tc>
                <a:tc>
                  <a:txBody>
                    <a:bodyPr/>
                    <a:lstStyle/>
                    <a:p>
                      <a:r>
                        <a:rPr lang="en-US" dirty="0"/>
                        <a:t>5. Take exam</a:t>
                      </a:r>
                    </a:p>
                  </a:txBody>
                  <a:tcPr/>
                </a:tc>
                <a:extLst>
                  <a:ext uri="{0D108BD9-81ED-4DB2-BD59-A6C34878D82A}">
                    <a16:rowId xmlns:a16="http://schemas.microsoft.com/office/drawing/2014/main" val="3409940248"/>
                  </a:ext>
                </a:extLst>
              </a:tr>
            </a:tbl>
          </a:graphicData>
        </a:graphic>
      </p:graphicFrame>
    </p:spTree>
    <p:extLst>
      <p:ext uri="{BB962C8B-B14F-4D97-AF65-F5344CB8AC3E}">
        <p14:creationId xmlns:p14="http://schemas.microsoft.com/office/powerpoint/2010/main" val="2540183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1D9854-EC0B-1948-96D9-BD816B455CCF}"/>
              </a:ext>
            </a:extLst>
          </p:cNvPr>
          <p:cNvSpPr>
            <a:spLocks noGrp="1"/>
          </p:cNvSpPr>
          <p:nvPr>
            <p:ph type="body" sz="quarter" idx="11"/>
          </p:nvPr>
        </p:nvSpPr>
        <p:spPr>
          <a:xfrm>
            <a:off x="1336675" y="519113"/>
            <a:ext cx="11019448" cy="877887"/>
          </a:xfrm>
        </p:spPr>
        <p:txBody>
          <a:bodyPr/>
          <a:lstStyle/>
          <a:p>
            <a:r>
              <a:rPr lang="en-US" dirty="0"/>
              <a:t>Free reverse planner!</a:t>
            </a:r>
          </a:p>
        </p:txBody>
      </p:sp>
      <p:sp>
        <p:nvSpPr>
          <p:cNvPr id="6" name="TextBox 5">
            <a:extLst>
              <a:ext uri="{FF2B5EF4-FFF2-40B4-BE49-F238E27FC236}">
                <a16:creationId xmlns:a16="http://schemas.microsoft.com/office/drawing/2014/main" id="{4EF67A40-43A6-8647-8C5E-77D30D290937}"/>
              </a:ext>
            </a:extLst>
          </p:cNvPr>
          <p:cNvSpPr txBox="1"/>
          <p:nvPr/>
        </p:nvSpPr>
        <p:spPr>
          <a:xfrm>
            <a:off x="5732831" y="4416108"/>
            <a:ext cx="3716215" cy="886397"/>
          </a:xfrm>
          <a:prstGeom prst="rect">
            <a:avLst/>
          </a:prstGeom>
          <a:noFill/>
          <a:ln>
            <a:solidFill>
              <a:srgbClr val="000000"/>
            </a:solidFill>
          </a:ln>
        </p:spPr>
        <p:txBody>
          <a:bodyPr wrap="square" rtlCol="0">
            <a:spAutoFit/>
          </a:bodyPr>
          <a:lstStyle/>
          <a:p>
            <a:r>
              <a:rPr lang="en-US" sz="4400" dirty="0">
                <a:solidFill>
                  <a:schemeClr val="bg1">
                    <a:lumMod val="95000"/>
                  </a:schemeClr>
                </a:solidFill>
              </a:rPr>
              <a:t>STEP 1</a:t>
            </a:r>
          </a:p>
          <a:p>
            <a:r>
              <a:rPr lang="en-US" dirty="0">
                <a:solidFill>
                  <a:schemeClr val="bg1">
                    <a:lumMod val="65000"/>
                  </a:schemeClr>
                </a:solidFill>
              </a:rPr>
              <a:t>DUE:</a:t>
            </a:r>
          </a:p>
        </p:txBody>
      </p:sp>
      <p:sp>
        <p:nvSpPr>
          <p:cNvPr id="7" name="TextBox 6">
            <a:extLst>
              <a:ext uri="{FF2B5EF4-FFF2-40B4-BE49-F238E27FC236}">
                <a16:creationId xmlns:a16="http://schemas.microsoft.com/office/drawing/2014/main" id="{C05D082C-034E-5B4C-80D5-F999AF18220B}"/>
              </a:ext>
            </a:extLst>
          </p:cNvPr>
          <p:cNvSpPr txBox="1"/>
          <p:nvPr/>
        </p:nvSpPr>
        <p:spPr>
          <a:xfrm>
            <a:off x="1336675" y="4416108"/>
            <a:ext cx="3716215" cy="886397"/>
          </a:xfrm>
          <a:prstGeom prst="rect">
            <a:avLst/>
          </a:prstGeom>
          <a:noFill/>
          <a:ln>
            <a:solidFill>
              <a:srgbClr val="000000"/>
            </a:solidFill>
          </a:ln>
        </p:spPr>
        <p:txBody>
          <a:bodyPr wrap="square" rtlCol="0">
            <a:spAutoFit/>
          </a:bodyPr>
          <a:lstStyle/>
          <a:p>
            <a:r>
              <a:rPr lang="en-US" sz="4400" dirty="0">
                <a:solidFill>
                  <a:schemeClr val="bg1">
                    <a:lumMod val="95000"/>
                  </a:schemeClr>
                </a:solidFill>
              </a:rPr>
              <a:t>STEP 2</a:t>
            </a:r>
          </a:p>
          <a:p>
            <a:r>
              <a:rPr lang="en-US" dirty="0">
                <a:solidFill>
                  <a:schemeClr val="bg1">
                    <a:lumMod val="65000"/>
                  </a:schemeClr>
                </a:solidFill>
              </a:rPr>
              <a:t>DUE:</a:t>
            </a:r>
          </a:p>
        </p:txBody>
      </p:sp>
      <p:sp>
        <p:nvSpPr>
          <p:cNvPr id="8" name="TextBox 7">
            <a:extLst>
              <a:ext uri="{FF2B5EF4-FFF2-40B4-BE49-F238E27FC236}">
                <a16:creationId xmlns:a16="http://schemas.microsoft.com/office/drawing/2014/main" id="{071BEC63-9019-CE4B-BED9-0EFD743D3AE3}"/>
              </a:ext>
            </a:extLst>
          </p:cNvPr>
          <p:cNvSpPr txBox="1"/>
          <p:nvPr/>
        </p:nvSpPr>
        <p:spPr>
          <a:xfrm>
            <a:off x="1336674" y="3105225"/>
            <a:ext cx="3716215" cy="886397"/>
          </a:xfrm>
          <a:prstGeom prst="rect">
            <a:avLst/>
          </a:prstGeom>
          <a:noFill/>
          <a:ln>
            <a:solidFill>
              <a:srgbClr val="000000"/>
            </a:solidFill>
          </a:ln>
        </p:spPr>
        <p:txBody>
          <a:bodyPr wrap="square" rtlCol="0">
            <a:spAutoFit/>
          </a:bodyPr>
          <a:lstStyle/>
          <a:p>
            <a:r>
              <a:rPr lang="en-US" sz="4400" dirty="0">
                <a:solidFill>
                  <a:schemeClr val="bg1">
                    <a:lumMod val="95000"/>
                  </a:schemeClr>
                </a:solidFill>
              </a:rPr>
              <a:t>STEP 4</a:t>
            </a:r>
          </a:p>
          <a:p>
            <a:r>
              <a:rPr lang="en-US" dirty="0">
                <a:solidFill>
                  <a:schemeClr val="bg1">
                    <a:lumMod val="65000"/>
                  </a:schemeClr>
                </a:solidFill>
              </a:rPr>
              <a:t>DUE:</a:t>
            </a:r>
          </a:p>
        </p:txBody>
      </p:sp>
      <p:sp>
        <p:nvSpPr>
          <p:cNvPr id="9" name="TextBox 8">
            <a:extLst>
              <a:ext uri="{FF2B5EF4-FFF2-40B4-BE49-F238E27FC236}">
                <a16:creationId xmlns:a16="http://schemas.microsoft.com/office/drawing/2014/main" id="{3D2739AF-DE8D-7340-A8D8-A4FB74AA047E}"/>
              </a:ext>
            </a:extLst>
          </p:cNvPr>
          <p:cNvSpPr txBox="1"/>
          <p:nvPr/>
        </p:nvSpPr>
        <p:spPr>
          <a:xfrm>
            <a:off x="5732831" y="3089030"/>
            <a:ext cx="3716215" cy="886397"/>
          </a:xfrm>
          <a:prstGeom prst="rect">
            <a:avLst/>
          </a:prstGeom>
          <a:noFill/>
          <a:ln>
            <a:solidFill>
              <a:srgbClr val="000000"/>
            </a:solidFill>
          </a:ln>
        </p:spPr>
        <p:txBody>
          <a:bodyPr wrap="square" rtlCol="0">
            <a:spAutoFit/>
          </a:bodyPr>
          <a:lstStyle/>
          <a:p>
            <a:r>
              <a:rPr lang="en-US" sz="4400" dirty="0">
                <a:solidFill>
                  <a:schemeClr val="bg1">
                    <a:lumMod val="95000"/>
                  </a:schemeClr>
                </a:solidFill>
              </a:rPr>
              <a:t>STEP 3</a:t>
            </a:r>
          </a:p>
          <a:p>
            <a:r>
              <a:rPr lang="en-US" dirty="0">
                <a:solidFill>
                  <a:schemeClr val="bg1">
                    <a:lumMod val="65000"/>
                  </a:schemeClr>
                </a:solidFill>
              </a:rPr>
              <a:t>DUE:</a:t>
            </a:r>
          </a:p>
        </p:txBody>
      </p:sp>
      <p:sp>
        <p:nvSpPr>
          <p:cNvPr id="10" name="TextBox 9">
            <a:extLst>
              <a:ext uri="{FF2B5EF4-FFF2-40B4-BE49-F238E27FC236}">
                <a16:creationId xmlns:a16="http://schemas.microsoft.com/office/drawing/2014/main" id="{0872394A-80EE-F64E-97DC-333DF1490936}"/>
              </a:ext>
            </a:extLst>
          </p:cNvPr>
          <p:cNvSpPr txBox="1"/>
          <p:nvPr/>
        </p:nvSpPr>
        <p:spPr>
          <a:xfrm>
            <a:off x="5732831" y="1761952"/>
            <a:ext cx="3716215" cy="886397"/>
          </a:xfrm>
          <a:prstGeom prst="rect">
            <a:avLst/>
          </a:prstGeom>
          <a:noFill/>
          <a:ln>
            <a:solidFill>
              <a:srgbClr val="000000"/>
            </a:solidFill>
          </a:ln>
        </p:spPr>
        <p:txBody>
          <a:bodyPr wrap="square" rtlCol="0">
            <a:spAutoFit/>
          </a:bodyPr>
          <a:lstStyle/>
          <a:p>
            <a:r>
              <a:rPr lang="en-US" sz="4400" dirty="0">
                <a:solidFill>
                  <a:schemeClr val="bg1">
                    <a:lumMod val="95000"/>
                  </a:schemeClr>
                </a:solidFill>
              </a:rPr>
              <a:t>STEP 5</a:t>
            </a:r>
          </a:p>
          <a:p>
            <a:r>
              <a:rPr lang="en-US" dirty="0">
                <a:solidFill>
                  <a:schemeClr val="bg1">
                    <a:lumMod val="65000"/>
                  </a:schemeClr>
                </a:solidFill>
              </a:rPr>
              <a:t>DUE:</a:t>
            </a:r>
          </a:p>
        </p:txBody>
      </p:sp>
      <p:sp>
        <p:nvSpPr>
          <p:cNvPr id="11" name="TextBox 10">
            <a:extLst>
              <a:ext uri="{FF2B5EF4-FFF2-40B4-BE49-F238E27FC236}">
                <a16:creationId xmlns:a16="http://schemas.microsoft.com/office/drawing/2014/main" id="{BAE50AF2-35DE-2C45-9571-D3771C2787D6}"/>
              </a:ext>
            </a:extLst>
          </p:cNvPr>
          <p:cNvSpPr txBox="1"/>
          <p:nvPr/>
        </p:nvSpPr>
        <p:spPr>
          <a:xfrm>
            <a:off x="1336677" y="1761952"/>
            <a:ext cx="3716215" cy="886397"/>
          </a:xfrm>
          <a:prstGeom prst="rect">
            <a:avLst/>
          </a:prstGeom>
          <a:noFill/>
          <a:ln>
            <a:solidFill>
              <a:srgbClr val="000000"/>
            </a:solidFill>
          </a:ln>
        </p:spPr>
        <p:txBody>
          <a:bodyPr wrap="square" rtlCol="0">
            <a:spAutoFit/>
          </a:bodyPr>
          <a:lstStyle/>
          <a:p>
            <a:r>
              <a:rPr lang="en-US" sz="4400" dirty="0">
                <a:solidFill>
                  <a:schemeClr val="bg1">
                    <a:lumMod val="95000"/>
                  </a:schemeClr>
                </a:solidFill>
              </a:rPr>
              <a:t>GOAL</a:t>
            </a:r>
          </a:p>
          <a:p>
            <a:r>
              <a:rPr lang="en-US" dirty="0">
                <a:solidFill>
                  <a:schemeClr val="bg1">
                    <a:lumMod val="65000"/>
                  </a:schemeClr>
                </a:solidFill>
              </a:rPr>
              <a:t>DUE:</a:t>
            </a:r>
          </a:p>
        </p:txBody>
      </p:sp>
      <p:sp>
        <p:nvSpPr>
          <p:cNvPr id="13" name="Right Arrow 12">
            <a:extLst>
              <a:ext uri="{FF2B5EF4-FFF2-40B4-BE49-F238E27FC236}">
                <a16:creationId xmlns:a16="http://schemas.microsoft.com/office/drawing/2014/main" id="{F1AB6341-FD83-2246-A91D-438D088B2442}"/>
              </a:ext>
            </a:extLst>
          </p:cNvPr>
          <p:cNvSpPr/>
          <p:nvPr/>
        </p:nvSpPr>
        <p:spPr>
          <a:xfrm>
            <a:off x="5171954" y="2124458"/>
            <a:ext cx="527542" cy="360217"/>
          </a:xfrm>
          <a:prstGeom prst="right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9AB5F033-66DA-A348-85A2-BB04A9B41620}"/>
              </a:ext>
            </a:extLst>
          </p:cNvPr>
          <p:cNvSpPr/>
          <p:nvPr/>
        </p:nvSpPr>
        <p:spPr>
          <a:xfrm rot="8007438">
            <a:off x="5077455" y="2873079"/>
            <a:ext cx="733144" cy="242013"/>
          </a:xfrm>
          <a:prstGeom prst="right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B5ADCD77-68A7-AC4F-BEF7-F5383643A5B4}"/>
              </a:ext>
            </a:extLst>
          </p:cNvPr>
          <p:cNvSpPr/>
          <p:nvPr/>
        </p:nvSpPr>
        <p:spPr>
          <a:xfrm>
            <a:off x="5180256" y="3503496"/>
            <a:ext cx="527542" cy="360217"/>
          </a:xfrm>
          <a:prstGeom prst="right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B56E9CE2-A066-8343-86C6-EB9D7D9BC3F0}"/>
              </a:ext>
            </a:extLst>
          </p:cNvPr>
          <p:cNvSpPr/>
          <p:nvPr/>
        </p:nvSpPr>
        <p:spPr>
          <a:xfrm rot="8007438">
            <a:off x="5102488" y="4255045"/>
            <a:ext cx="733144" cy="242013"/>
          </a:xfrm>
          <a:prstGeom prst="right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F315284B-DC46-C54C-A4D7-2C482193A347}"/>
              </a:ext>
            </a:extLst>
          </p:cNvPr>
          <p:cNvSpPr/>
          <p:nvPr/>
        </p:nvSpPr>
        <p:spPr>
          <a:xfrm>
            <a:off x="5180256" y="4888632"/>
            <a:ext cx="527542" cy="360217"/>
          </a:xfrm>
          <a:prstGeom prst="right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490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A8EAB7-FD7B-BB4E-A0E1-2720766C6E56}"/>
              </a:ext>
            </a:extLst>
          </p:cNvPr>
          <p:cNvSpPr>
            <a:spLocks noGrp="1"/>
          </p:cNvSpPr>
          <p:nvPr>
            <p:ph type="body" sz="quarter" idx="11"/>
          </p:nvPr>
        </p:nvSpPr>
        <p:spPr>
          <a:xfrm>
            <a:off x="423070" y="404971"/>
            <a:ext cx="5258539" cy="877887"/>
          </a:xfrm>
        </p:spPr>
        <p:txBody>
          <a:bodyPr/>
          <a:lstStyle/>
          <a:p>
            <a:r>
              <a:rPr lang="en-US" dirty="0"/>
              <a:t>Drafting a To-Do List</a:t>
            </a:r>
          </a:p>
        </p:txBody>
      </p:sp>
      <p:sp>
        <p:nvSpPr>
          <p:cNvPr id="5" name="Text Placeholder 4">
            <a:extLst>
              <a:ext uri="{FF2B5EF4-FFF2-40B4-BE49-F238E27FC236}">
                <a16:creationId xmlns:a16="http://schemas.microsoft.com/office/drawing/2014/main" id="{1FDC92A1-AF05-E449-99C3-573EEADD98C6}"/>
              </a:ext>
            </a:extLst>
          </p:cNvPr>
          <p:cNvSpPr>
            <a:spLocks noGrp="1"/>
          </p:cNvSpPr>
          <p:nvPr>
            <p:ph type="body" sz="quarter" idx="12"/>
          </p:nvPr>
        </p:nvSpPr>
        <p:spPr>
          <a:xfrm>
            <a:off x="946257" y="3136900"/>
            <a:ext cx="4086225" cy="584200"/>
          </a:xfrm>
        </p:spPr>
        <p:txBody>
          <a:bodyPr/>
          <a:lstStyle/>
          <a:p>
            <a:r>
              <a:rPr lang="en-US" dirty="0">
                <a:solidFill>
                  <a:srgbClr val="002060"/>
                </a:solidFill>
              </a:rPr>
              <a:t>What is wrong with this to-do list?</a:t>
            </a:r>
          </a:p>
        </p:txBody>
      </p:sp>
      <p:graphicFrame>
        <p:nvGraphicFramePr>
          <p:cNvPr id="8" name="Table 7">
            <a:extLst>
              <a:ext uri="{FF2B5EF4-FFF2-40B4-BE49-F238E27FC236}">
                <a16:creationId xmlns:a16="http://schemas.microsoft.com/office/drawing/2014/main" id="{DEF1A37A-3307-8541-AD3D-19032B728BE1}"/>
              </a:ext>
            </a:extLst>
          </p:cNvPr>
          <p:cNvGraphicFramePr>
            <a:graphicFrameLocks noGrp="1"/>
          </p:cNvGraphicFramePr>
          <p:nvPr>
            <p:extLst>
              <p:ext uri="{D42A27DB-BD31-4B8C-83A1-F6EECF244321}">
                <p14:modId xmlns:p14="http://schemas.microsoft.com/office/powerpoint/2010/main" val="4230584357"/>
              </p:ext>
            </p:extLst>
          </p:nvPr>
        </p:nvGraphicFramePr>
        <p:xfrm>
          <a:off x="7029449" y="843915"/>
          <a:ext cx="4739481" cy="3053080"/>
        </p:xfrm>
        <a:graphic>
          <a:graphicData uri="http://schemas.openxmlformats.org/drawingml/2006/table">
            <a:tbl>
              <a:tblPr firstRow="1" bandRow="1">
                <a:tableStyleId>{5940675A-B579-460E-94D1-54222C63F5DA}</a:tableStyleId>
              </a:tblPr>
              <a:tblGrid>
                <a:gridCol w="4739481">
                  <a:extLst>
                    <a:ext uri="{9D8B030D-6E8A-4147-A177-3AD203B41FA5}">
                      <a16:colId xmlns:a16="http://schemas.microsoft.com/office/drawing/2014/main" val="4272179404"/>
                    </a:ext>
                  </a:extLst>
                </a:gridCol>
              </a:tblGrid>
              <a:tr h="370840">
                <a:tc>
                  <a:txBody>
                    <a:bodyPr/>
                    <a:lstStyle/>
                    <a:p>
                      <a:pPr algn="l"/>
                      <a:r>
                        <a:rPr lang="en-US" sz="2400" dirty="0">
                          <a:latin typeface="Lucida Handwriting" panose="03010101010101010101" pitchFamily="66" charset="77"/>
                        </a:rPr>
                        <a:t>To-do List</a:t>
                      </a:r>
                    </a:p>
                  </a:txBody>
                  <a:tcPr/>
                </a:tc>
                <a:extLst>
                  <a:ext uri="{0D108BD9-81ED-4DB2-BD59-A6C34878D82A}">
                    <a16:rowId xmlns:a16="http://schemas.microsoft.com/office/drawing/2014/main" val="2094731571"/>
                  </a:ext>
                </a:extLst>
              </a:tr>
              <a:tr h="370840">
                <a:tc>
                  <a:txBody>
                    <a:bodyPr/>
                    <a:lstStyle/>
                    <a:p>
                      <a:r>
                        <a:rPr lang="en-US" dirty="0">
                          <a:latin typeface="Lucida Handwriting" panose="03010101010101010101" pitchFamily="66" charset="77"/>
                        </a:rPr>
                        <a:t>1. Revise Earth Surface Science</a:t>
                      </a:r>
                    </a:p>
                  </a:txBody>
                  <a:tcPr/>
                </a:tc>
                <a:extLst>
                  <a:ext uri="{0D108BD9-81ED-4DB2-BD59-A6C34878D82A}">
                    <a16:rowId xmlns:a16="http://schemas.microsoft.com/office/drawing/2014/main" val="2141973946"/>
                  </a:ext>
                </a:extLst>
              </a:tr>
              <a:tr h="370840">
                <a:tc>
                  <a:txBody>
                    <a:bodyPr/>
                    <a:lstStyle/>
                    <a:p>
                      <a:endParaRPr lang="en-US"/>
                    </a:p>
                  </a:txBody>
                  <a:tcPr/>
                </a:tc>
                <a:extLst>
                  <a:ext uri="{0D108BD9-81ED-4DB2-BD59-A6C34878D82A}">
                    <a16:rowId xmlns:a16="http://schemas.microsoft.com/office/drawing/2014/main" val="2196554658"/>
                  </a:ext>
                </a:extLst>
              </a:tr>
              <a:tr h="370840">
                <a:tc>
                  <a:txBody>
                    <a:bodyPr/>
                    <a:lstStyle/>
                    <a:p>
                      <a:endParaRPr lang="en-US"/>
                    </a:p>
                  </a:txBody>
                  <a:tcPr/>
                </a:tc>
                <a:extLst>
                  <a:ext uri="{0D108BD9-81ED-4DB2-BD59-A6C34878D82A}">
                    <a16:rowId xmlns:a16="http://schemas.microsoft.com/office/drawing/2014/main" val="2203382374"/>
                  </a:ext>
                </a:extLst>
              </a:tr>
              <a:tr h="370840">
                <a:tc>
                  <a:txBody>
                    <a:bodyPr/>
                    <a:lstStyle/>
                    <a:p>
                      <a:endParaRPr lang="en-US"/>
                    </a:p>
                  </a:txBody>
                  <a:tcPr/>
                </a:tc>
                <a:extLst>
                  <a:ext uri="{0D108BD9-81ED-4DB2-BD59-A6C34878D82A}">
                    <a16:rowId xmlns:a16="http://schemas.microsoft.com/office/drawing/2014/main" val="1211822839"/>
                  </a:ext>
                </a:extLst>
              </a:tr>
              <a:tr h="370840">
                <a:tc>
                  <a:txBody>
                    <a:bodyPr/>
                    <a:lstStyle/>
                    <a:p>
                      <a:endParaRPr lang="en-US"/>
                    </a:p>
                  </a:txBody>
                  <a:tcPr/>
                </a:tc>
                <a:extLst>
                  <a:ext uri="{0D108BD9-81ED-4DB2-BD59-A6C34878D82A}">
                    <a16:rowId xmlns:a16="http://schemas.microsoft.com/office/drawing/2014/main" val="2782005629"/>
                  </a:ext>
                </a:extLst>
              </a:tr>
              <a:tr h="370840">
                <a:tc>
                  <a:txBody>
                    <a:bodyPr/>
                    <a:lstStyle/>
                    <a:p>
                      <a:endParaRPr lang="en-US"/>
                    </a:p>
                  </a:txBody>
                  <a:tcPr/>
                </a:tc>
                <a:extLst>
                  <a:ext uri="{0D108BD9-81ED-4DB2-BD59-A6C34878D82A}">
                    <a16:rowId xmlns:a16="http://schemas.microsoft.com/office/drawing/2014/main" val="1212890463"/>
                  </a:ext>
                </a:extLst>
              </a:tr>
              <a:tr h="370840">
                <a:tc>
                  <a:txBody>
                    <a:bodyPr/>
                    <a:lstStyle/>
                    <a:p>
                      <a:endParaRPr lang="en-US" dirty="0"/>
                    </a:p>
                  </a:txBody>
                  <a:tcPr/>
                </a:tc>
                <a:extLst>
                  <a:ext uri="{0D108BD9-81ED-4DB2-BD59-A6C34878D82A}">
                    <a16:rowId xmlns:a16="http://schemas.microsoft.com/office/drawing/2014/main" val="2521366042"/>
                  </a:ext>
                </a:extLst>
              </a:tr>
            </a:tbl>
          </a:graphicData>
        </a:graphic>
      </p:graphicFrame>
    </p:spTree>
    <p:extLst>
      <p:ext uri="{BB962C8B-B14F-4D97-AF65-F5344CB8AC3E}">
        <p14:creationId xmlns:p14="http://schemas.microsoft.com/office/powerpoint/2010/main" val="364650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A8EAB7-FD7B-BB4E-A0E1-2720766C6E56}"/>
              </a:ext>
            </a:extLst>
          </p:cNvPr>
          <p:cNvSpPr>
            <a:spLocks noGrp="1"/>
          </p:cNvSpPr>
          <p:nvPr>
            <p:ph type="body" sz="quarter" idx="11"/>
          </p:nvPr>
        </p:nvSpPr>
        <p:spPr/>
        <p:txBody>
          <a:bodyPr/>
          <a:lstStyle/>
          <a:p>
            <a:r>
              <a:rPr lang="en-US" dirty="0"/>
              <a:t>Drafting a To-Do List</a:t>
            </a:r>
          </a:p>
        </p:txBody>
      </p:sp>
      <p:sp>
        <p:nvSpPr>
          <p:cNvPr id="5" name="Text Placeholder 4">
            <a:extLst>
              <a:ext uri="{FF2B5EF4-FFF2-40B4-BE49-F238E27FC236}">
                <a16:creationId xmlns:a16="http://schemas.microsoft.com/office/drawing/2014/main" id="{1FDC92A1-AF05-E449-99C3-573EEADD98C6}"/>
              </a:ext>
            </a:extLst>
          </p:cNvPr>
          <p:cNvSpPr>
            <a:spLocks noGrp="1"/>
          </p:cNvSpPr>
          <p:nvPr>
            <p:ph type="body" sz="quarter" idx="12"/>
          </p:nvPr>
        </p:nvSpPr>
        <p:spPr/>
        <p:txBody>
          <a:bodyPr/>
          <a:lstStyle/>
          <a:p>
            <a:r>
              <a:rPr lang="en-US" dirty="0">
                <a:solidFill>
                  <a:srgbClr val="002060"/>
                </a:solidFill>
              </a:rPr>
              <a:t>What is wrong with this to-do list?</a:t>
            </a:r>
          </a:p>
        </p:txBody>
      </p:sp>
      <p:graphicFrame>
        <p:nvGraphicFramePr>
          <p:cNvPr id="8" name="Table 7">
            <a:extLst>
              <a:ext uri="{FF2B5EF4-FFF2-40B4-BE49-F238E27FC236}">
                <a16:creationId xmlns:a16="http://schemas.microsoft.com/office/drawing/2014/main" id="{DEF1A37A-3307-8541-AD3D-19032B728BE1}"/>
              </a:ext>
            </a:extLst>
          </p:cNvPr>
          <p:cNvGraphicFramePr>
            <a:graphicFrameLocks noGrp="1"/>
          </p:cNvGraphicFramePr>
          <p:nvPr>
            <p:extLst>
              <p:ext uri="{D42A27DB-BD31-4B8C-83A1-F6EECF244321}">
                <p14:modId xmlns:p14="http://schemas.microsoft.com/office/powerpoint/2010/main" val="3575140218"/>
              </p:ext>
            </p:extLst>
          </p:nvPr>
        </p:nvGraphicFramePr>
        <p:xfrm>
          <a:off x="7029449" y="843915"/>
          <a:ext cx="4739481" cy="3053080"/>
        </p:xfrm>
        <a:graphic>
          <a:graphicData uri="http://schemas.openxmlformats.org/drawingml/2006/table">
            <a:tbl>
              <a:tblPr firstRow="1" bandRow="1">
                <a:tableStyleId>{5940675A-B579-460E-94D1-54222C63F5DA}</a:tableStyleId>
              </a:tblPr>
              <a:tblGrid>
                <a:gridCol w="4739481">
                  <a:extLst>
                    <a:ext uri="{9D8B030D-6E8A-4147-A177-3AD203B41FA5}">
                      <a16:colId xmlns:a16="http://schemas.microsoft.com/office/drawing/2014/main" val="4272179404"/>
                    </a:ext>
                  </a:extLst>
                </a:gridCol>
              </a:tblGrid>
              <a:tr h="370840">
                <a:tc>
                  <a:txBody>
                    <a:bodyPr/>
                    <a:lstStyle/>
                    <a:p>
                      <a:pPr algn="l"/>
                      <a:r>
                        <a:rPr lang="en-US" sz="2400" dirty="0">
                          <a:latin typeface="Lucida Handwriting" panose="03010101010101010101" pitchFamily="66" charset="77"/>
                        </a:rPr>
                        <a:t>To-do List</a:t>
                      </a:r>
                    </a:p>
                  </a:txBody>
                  <a:tcPr/>
                </a:tc>
                <a:extLst>
                  <a:ext uri="{0D108BD9-81ED-4DB2-BD59-A6C34878D82A}">
                    <a16:rowId xmlns:a16="http://schemas.microsoft.com/office/drawing/2014/main" val="2094731571"/>
                  </a:ext>
                </a:extLst>
              </a:tr>
              <a:tr h="370840">
                <a:tc>
                  <a:txBody>
                    <a:bodyPr/>
                    <a:lstStyle/>
                    <a:p>
                      <a:r>
                        <a:rPr lang="en-US" dirty="0">
                          <a:latin typeface="Lucida Handwriting" panose="03010101010101010101" pitchFamily="66" charset="77"/>
                        </a:rPr>
                        <a:t>1. Revise Earth Surface Science</a:t>
                      </a:r>
                    </a:p>
                  </a:txBody>
                  <a:tcPr/>
                </a:tc>
                <a:extLst>
                  <a:ext uri="{0D108BD9-81ED-4DB2-BD59-A6C34878D82A}">
                    <a16:rowId xmlns:a16="http://schemas.microsoft.com/office/drawing/2014/main" val="2141973946"/>
                  </a:ext>
                </a:extLst>
              </a:tr>
              <a:tr h="370840">
                <a:tc>
                  <a:txBody>
                    <a:bodyPr/>
                    <a:lstStyle/>
                    <a:p>
                      <a:endParaRPr lang="en-US" dirty="0"/>
                    </a:p>
                  </a:txBody>
                  <a:tcPr/>
                </a:tc>
                <a:extLst>
                  <a:ext uri="{0D108BD9-81ED-4DB2-BD59-A6C34878D82A}">
                    <a16:rowId xmlns:a16="http://schemas.microsoft.com/office/drawing/2014/main" val="2196554658"/>
                  </a:ext>
                </a:extLst>
              </a:tr>
              <a:tr h="370840">
                <a:tc>
                  <a:txBody>
                    <a:bodyPr/>
                    <a:lstStyle/>
                    <a:p>
                      <a:endParaRPr lang="en-US"/>
                    </a:p>
                  </a:txBody>
                  <a:tcPr/>
                </a:tc>
                <a:extLst>
                  <a:ext uri="{0D108BD9-81ED-4DB2-BD59-A6C34878D82A}">
                    <a16:rowId xmlns:a16="http://schemas.microsoft.com/office/drawing/2014/main" val="2203382374"/>
                  </a:ext>
                </a:extLst>
              </a:tr>
              <a:tr h="370840">
                <a:tc>
                  <a:txBody>
                    <a:bodyPr/>
                    <a:lstStyle/>
                    <a:p>
                      <a:endParaRPr lang="en-US"/>
                    </a:p>
                  </a:txBody>
                  <a:tcPr/>
                </a:tc>
                <a:extLst>
                  <a:ext uri="{0D108BD9-81ED-4DB2-BD59-A6C34878D82A}">
                    <a16:rowId xmlns:a16="http://schemas.microsoft.com/office/drawing/2014/main" val="1211822839"/>
                  </a:ext>
                </a:extLst>
              </a:tr>
              <a:tr h="370840">
                <a:tc>
                  <a:txBody>
                    <a:bodyPr/>
                    <a:lstStyle/>
                    <a:p>
                      <a:endParaRPr lang="en-US"/>
                    </a:p>
                  </a:txBody>
                  <a:tcPr/>
                </a:tc>
                <a:extLst>
                  <a:ext uri="{0D108BD9-81ED-4DB2-BD59-A6C34878D82A}">
                    <a16:rowId xmlns:a16="http://schemas.microsoft.com/office/drawing/2014/main" val="2782005629"/>
                  </a:ext>
                </a:extLst>
              </a:tr>
              <a:tr h="370840">
                <a:tc>
                  <a:txBody>
                    <a:bodyPr/>
                    <a:lstStyle/>
                    <a:p>
                      <a:endParaRPr lang="en-US"/>
                    </a:p>
                  </a:txBody>
                  <a:tcPr/>
                </a:tc>
                <a:extLst>
                  <a:ext uri="{0D108BD9-81ED-4DB2-BD59-A6C34878D82A}">
                    <a16:rowId xmlns:a16="http://schemas.microsoft.com/office/drawing/2014/main" val="1212890463"/>
                  </a:ext>
                </a:extLst>
              </a:tr>
              <a:tr h="370840">
                <a:tc>
                  <a:txBody>
                    <a:bodyPr/>
                    <a:lstStyle/>
                    <a:p>
                      <a:endParaRPr lang="en-US" dirty="0"/>
                    </a:p>
                  </a:txBody>
                  <a:tcPr/>
                </a:tc>
                <a:extLst>
                  <a:ext uri="{0D108BD9-81ED-4DB2-BD59-A6C34878D82A}">
                    <a16:rowId xmlns:a16="http://schemas.microsoft.com/office/drawing/2014/main" val="2521366042"/>
                  </a:ext>
                </a:extLst>
              </a:tr>
            </a:tbl>
          </a:graphicData>
        </a:graphic>
      </p:graphicFrame>
      <p:sp>
        <p:nvSpPr>
          <p:cNvPr id="6" name="Text Placeholder 5">
            <a:extLst>
              <a:ext uri="{FF2B5EF4-FFF2-40B4-BE49-F238E27FC236}">
                <a16:creationId xmlns:a16="http://schemas.microsoft.com/office/drawing/2014/main" id="{18B93B54-963D-834F-8029-821DF8A64C9A}"/>
              </a:ext>
            </a:extLst>
          </p:cNvPr>
          <p:cNvSpPr>
            <a:spLocks noGrp="1"/>
          </p:cNvSpPr>
          <p:nvPr>
            <p:ph type="body" sz="quarter" idx="13"/>
          </p:nvPr>
        </p:nvSpPr>
        <p:spPr>
          <a:xfrm>
            <a:off x="1583255" y="2900045"/>
            <a:ext cx="3946525" cy="1993900"/>
          </a:xfrm>
        </p:spPr>
        <p:txBody>
          <a:bodyPr/>
          <a:lstStyle/>
          <a:p>
            <a:r>
              <a:rPr lang="en-US" sz="2400" dirty="0">
                <a:solidFill>
                  <a:srgbClr val="002060"/>
                </a:solidFill>
              </a:rPr>
              <a:t>How many tasks is this really?</a:t>
            </a:r>
          </a:p>
          <a:p>
            <a:r>
              <a:rPr lang="en-US" sz="2400" dirty="0">
                <a:solidFill>
                  <a:srgbClr val="002060"/>
                </a:solidFill>
              </a:rPr>
              <a:t>How do I know how much time it will ?</a:t>
            </a:r>
          </a:p>
          <a:p>
            <a:r>
              <a:rPr lang="en-US" sz="2400" dirty="0">
                <a:solidFill>
                  <a:srgbClr val="002060"/>
                </a:solidFill>
              </a:rPr>
              <a:t>When do I take a break?</a:t>
            </a:r>
          </a:p>
          <a:p>
            <a:endParaRPr lang="en-US" dirty="0"/>
          </a:p>
        </p:txBody>
      </p:sp>
      <p:pic>
        <p:nvPicPr>
          <p:cNvPr id="7" name="Picture 6">
            <a:extLst>
              <a:ext uri="{FF2B5EF4-FFF2-40B4-BE49-F238E27FC236}">
                <a16:creationId xmlns:a16="http://schemas.microsoft.com/office/drawing/2014/main" id="{9AA8098B-6081-D444-BC6D-7DD1A37F0486}"/>
              </a:ext>
            </a:extLst>
          </p:cNvPr>
          <p:cNvPicPr>
            <a:picLocks noChangeAspect="1"/>
          </p:cNvPicPr>
          <p:nvPr/>
        </p:nvPicPr>
        <p:blipFill>
          <a:blip r:embed="rId2"/>
          <a:stretch>
            <a:fillRect/>
          </a:stretch>
        </p:blipFill>
        <p:spPr>
          <a:xfrm>
            <a:off x="7146526" y="117792"/>
            <a:ext cx="4505325" cy="4505325"/>
          </a:xfrm>
          <a:prstGeom prst="rect">
            <a:avLst/>
          </a:prstGeom>
        </p:spPr>
      </p:pic>
    </p:spTree>
    <p:extLst>
      <p:ext uri="{BB962C8B-B14F-4D97-AF65-F5344CB8AC3E}">
        <p14:creationId xmlns:p14="http://schemas.microsoft.com/office/powerpoint/2010/main" val="170278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A8EAB7-FD7B-BB4E-A0E1-2720766C6E56}"/>
              </a:ext>
            </a:extLst>
          </p:cNvPr>
          <p:cNvSpPr>
            <a:spLocks noGrp="1"/>
          </p:cNvSpPr>
          <p:nvPr>
            <p:ph type="body" sz="quarter" idx="11"/>
          </p:nvPr>
        </p:nvSpPr>
        <p:spPr/>
        <p:txBody>
          <a:bodyPr/>
          <a:lstStyle/>
          <a:p>
            <a:r>
              <a:rPr lang="en-US" dirty="0"/>
              <a:t>Drafting a To-Do List</a:t>
            </a:r>
          </a:p>
        </p:txBody>
      </p:sp>
      <p:sp>
        <p:nvSpPr>
          <p:cNvPr id="5" name="Text Placeholder 4">
            <a:extLst>
              <a:ext uri="{FF2B5EF4-FFF2-40B4-BE49-F238E27FC236}">
                <a16:creationId xmlns:a16="http://schemas.microsoft.com/office/drawing/2014/main" id="{1FDC92A1-AF05-E449-99C3-573EEADD98C6}"/>
              </a:ext>
            </a:extLst>
          </p:cNvPr>
          <p:cNvSpPr>
            <a:spLocks noGrp="1"/>
          </p:cNvSpPr>
          <p:nvPr>
            <p:ph type="body" sz="quarter" idx="12"/>
          </p:nvPr>
        </p:nvSpPr>
        <p:spPr>
          <a:xfrm>
            <a:off x="1336675" y="1985963"/>
            <a:ext cx="4086225" cy="584200"/>
          </a:xfrm>
        </p:spPr>
        <p:txBody>
          <a:bodyPr/>
          <a:lstStyle/>
          <a:p>
            <a:r>
              <a:rPr lang="en-US" dirty="0">
                <a:solidFill>
                  <a:srgbClr val="002060"/>
                </a:solidFill>
              </a:rPr>
              <a:t>Better!</a:t>
            </a:r>
          </a:p>
        </p:txBody>
      </p:sp>
      <p:graphicFrame>
        <p:nvGraphicFramePr>
          <p:cNvPr id="8" name="Table 7">
            <a:extLst>
              <a:ext uri="{FF2B5EF4-FFF2-40B4-BE49-F238E27FC236}">
                <a16:creationId xmlns:a16="http://schemas.microsoft.com/office/drawing/2014/main" id="{DEF1A37A-3307-8541-AD3D-19032B728BE1}"/>
              </a:ext>
            </a:extLst>
          </p:cNvPr>
          <p:cNvGraphicFramePr>
            <a:graphicFrameLocks noGrp="1"/>
          </p:cNvGraphicFramePr>
          <p:nvPr>
            <p:extLst>
              <p:ext uri="{D42A27DB-BD31-4B8C-83A1-F6EECF244321}">
                <p14:modId xmlns:p14="http://schemas.microsoft.com/office/powerpoint/2010/main" val="744290181"/>
              </p:ext>
            </p:extLst>
          </p:nvPr>
        </p:nvGraphicFramePr>
        <p:xfrm>
          <a:off x="7029449" y="843915"/>
          <a:ext cx="4739481" cy="4323080"/>
        </p:xfrm>
        <a:graphic>
          <a:graphicData uri="http://schemas.openxmlformats.org/drawingml/2006/table">
            <a:tbl>
              <a:tblPr firstRow="1" bandRow="1">
                <a:tableStyleId>{5940675A-B579-460E-94D1-54222C63F5DA}</a:tableStyleId>
              </a:tblPr>
              <a:tblGrid>
                <a:gridCol w="4739481">
                  <a:extLst>
                    <a:ext uri="{9D8B030D-6E8A-4147-A177-3AD203B41FA5}">
                      <a16:colId xmlns:a16="http://schemas.microsoft.com/office/drawing/2014/main" val="427217940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Lucida Handwriting" panose="03010101010101010101" pitchFamily="66" charset="77"/>
                        </a:rPr>
                        <a:t>To-do List: Revise Earth Surface Science (ESS)</a:t>
                      </a:r>
                    </a:p>
                    <a:p>
                      <a:pPr algn="l"/>
                      <a:endParaRPr lang="en-US" sz="2400" dirty="0">
                        <a:latin typeface="Lucida Handwriting" panose="03010101010101010101" pitchFamily="66" charset="77"/>
                      </a:endParaRPr>
                    </a:p>
                  </a:txBody>
                  <a:tcPr/>
                </a:tc>
                <a:extLst>
                  <a:ext uri="{0D108BD9-81ED-4DB2-BD59-A6C34878D82A}">
                    <a16:rowId xmlns:a16="http://schemas.microsoft.com/office/drawing/2014/main" val="2094731571"/>
                  </a:ext>
                </a:extLst>
              </a:tr>
              <a:tr h="370840">
                <a:tc>
                  <a:txBody>
                    <a:bodyPr/>
                    <a:lstStyle/>
                    <a:p>
                      <a:r>
                        <a:rPr lang="en-US" dirty="0"/>
                        <a:t>1. Divide ESS topics into major (core) and minor. Focus on core topics first</a:t>
                      </a:r>
                    </a:p>
                  </a:txBody>
                  <a:tcPr/>
                </a:tc>
                <a:extLst>
                  <a:ext uri="{0D108BD9-81ED-4DB2-BD59-A6C34878D82A}">
                    <a16:rowId xmlns:a16="http://schemas.microsoft.com/office/drawing/2014/main" val="2141973946"/>
                  </a:ext>
                </a:extLst>
              </a:tr>
              <a:tr h="370840">
                <a:tc>
                  <a:txBody>
                    <a:bodyPr/>
                    <a:lstStyle/>
                    <a:p>
                      <a:r>
                        <a:rPr lang="en-US" dirty="0"/>
                        <a:t>2. Condense notes into question and answer format </a:t>
                      </a:r>
                    </a:p>
                  </a:txBody>
                  <a:tcPr/>
                </a:tc>
                <a:extLst>
                  <a:ext uri="{0D108BD9-81ED-4DB2-BD59-A6C34878D82A}">
                    <a16:rowId xmlns:a16="http://schemas.microsoft.com/office/drawing/2014/main" val="2196554658"/>
                  </a:ext>
                </a:extLst>
              </a:tr>
              <a:tr h="370840">
                <a:tc>
                  <a:txBody>
                    <a:bodyPr/>
                    <a:lstStyle/>
                    <a:p>
                      <a:r>
                        <a:rPr lang="en-US" dirty="0"/>
                        <a:t>3. Do practice test </a:t>
                      </a:r>
                    </a:p>
                  </a:txBody>
                  <a:tcPr/>
                </a:tc>
                <a:extLst>
                  <a:ext uri="{0D108BD9-81ED-4DB2-BD59-A6C34878D82A}">
                    <a16:rowId xmlns:a16="http://schemas.microsoft.com/office/drawing/2014/main" val="2203382374"/>
                  </a:ext>
                </a:extLst>
              </a:tr>
              <a:tr h="370840">
                <a:tc>
                  <a:txBody>
                    <a:bodyPr/>
                    <a:lstStyle/>
                    <a:p>
                      <a:r>
                        <a:rPr lang="en-US" dirty="0"/>
                        <a:t>4. Review incorrect answers in notes</a:t>
                      </a:r>
                    </a:p>
                  </a:txBody>
                  <a:tcPr/>
                </a:tc>
                <a:extLst>
                  <a:ext uri="{0D108BD9-81ED-4DB2-BD59-A6C34878D82A}">
                    <a16:rowId xmlns:a16="http://schemas.microsoft.com/office/drawing/2014/main" val="1211822839"/>
                  </a:ext>
                </a:extLst>
              </a:tr>
              <a:tr h="370840">
                <a:tc>
                  <a:txBody>
                    <a:bodyPr/>
                    <a:lstStyle/>
                    <a:p>
                      <a:r>
                        <a:rPr lang="en-US" dirty="0"/>
                        <a:t>5. Repeat 2-4 for minor topics</a:t>
                      </a:r>
                    </a:p>
                  </a:txBody>
                  <a:tcPr/>
                </a:tc>
                <a:extLst>
                  <a:ext uri="{0D108BD9-81ED-4DB2-BD59-A6C34878D82A}">
                    <a16:rowId xmlns:a16="http://schemas.microsoft.com/office/drawing/2014/main" val="2782005629"/>
                  </a:ext>
                </a:extLst>
              </a:tr>
              <a:tr h="370840">
                <a:tc>
                  <a:txBody>
                    <a:bodyPr/>
                    <a:lstStyle/>
                    <a:p>
                      <a:r>
                        <a:rPr lang="en-US" dirty="0"/>
                        <a:t>6. Map links between all topics. </a:t>
                      </a:r>
                    </a:p>
                  </a:txBody>
                  <a:tcPr/>
                </a:tc>
                <a:extLst>
                  <a:ext uri="{0D108BD9-81ED-4DB2-BD59-A6C34878D82A}">
                    <a16:rowId xmlns:a16="http://schemas.microsoft.com/office/drawing/2014/main" val="1212890463"/>
                  </a:ext>
                </a:extLst>
              </a:tr>
              <a:tr h="370840">
                <a:tc>
                  <a:txBody>
                    <a:bodyPr/>
                    <a:lstStyle/>
                    <a:p>
                      <a:r>
                        <a:rPr lang="en-US" dirty="0"/>
                        <a:t>7. Do practice test for whole topic</a:t>
                      </a:r>
                    </a:p>
                  </a:txBody>
                  <a:tcPr/>
                </a:tc>
                <a:extLst>
                  <a:ext uri="{0D108BD9-81ED-4DB2-BD59-A6C34878D82A}">
                    <a16:rowId xmlns:a16="http://schemas.microsoft.com/office/drawing/2014/main" val="2521366042"/>
                  </a:ext>
                </a:extLst>
              </a:tr>
            </a:tbl>
          </a:graphicData>
        </a:graphic>
      </p:graphicFrame>
      <p:sp>
        <p:nvSpPr>
          <p:cNvPr id="9" name="Text Placeholder 5">
            <a:extLst>
              <a:ext uri="{FF2B5EF4-FFF2-40B4-BE49-F238E27FC236}">
                <a16:creationId xmlns:a16="http://schemas.microsoft.com/office/drawing/2014/main" id="{9A10BD47-5914-1A42-9185-60E06BF1FDAC}"/>
              </a:ext>
            </a:extLst>
          </p:cNvPr>
          <p:cNvSpPr>
            <a:spLocks noGrp="1"/>
          </p:cNvSpPr>
          <p:nvPr>
            <p:ph type="body" sz="quarter" idx="13"/>
          </p:nvPr>
        </p:nvSpPr>
        <p:spPr>
          <a:xfrm>
            <a:off x="1336675" y="2900045"/>
            <a:ext cx="3946525" cy="1993900"/>
          </a:xfrm>
        </p:spPr>
        <p:txBody>
          <a:bodyPr anchor="t"/>
          <a:lstStyle/>
          <a:p>
            <a:r>
              <a:rPr lang="en-US" sz="2400" b="1" dirty="0">
                <a:solidFill>
                  <a:srgbClr val="002060"/>
                </a:solidFill>
                <a:latin typeface="Arial"/>
                <a:cs typeface="Arial"/>
              </a:rPr>
              <a:t>Unpack</a:t>
            </a:r>
            <a:r>
              <a:rPr lang="en-US" sz="2400" dirty="0">
                <a:solidFill>
                  <a:srgbClr val="002060"/>
                </a:solidFill>
                <a:latin typeface="Arial"/>
                <a:cs typeface="Arial"/>
              </a:rPr>
              <a:t> your overall task into smaller tasks.</a:t>
            </a:r>
          </a:p>
          <a:p>
            <a:r>
              <a:rPr lang="en-US" sz="2400" dirty="0">
                <a:solidFill>
                  <a:srgbClr val="002060"/>
                </a:solidFill>
                <a:latin typeface="Arial"/>
                <a:cs typeface="Arial"/>
              </a:rPr>
              <a:t>Now you know you can’t do all of this just before an exam. </a:t>
            </a:r>
            <a:endParaRPr lang="en-US" sz="2400" dirty="0">
              <a:solidFill>
                <a:srgbClr val="002060"/>
              </a:solidFill>
            </a:endParaRPr>
          </a:p>
          <a:p>
            <a:r>
              <a:rPr lang="en-US" sz="2400" dirty="0">
                <a:solidFill>
                  <a:srgbClr val="002060"/>
                </a:solidFill>
                <a:latin typeface="Arial"/>
                <a:cs typeface="Arial"/>
              </a:rPr>
              <a:t>Add timings and breaks</a:t>
            </a:r>
          </a:p>
          <a:p>
            <a:endParaRPr lang="en-US" dirty="0"/>
          </a:p>
        </p:txBody>
      </p:sp>
    </p:spTree>
    <p:extLst>
      <p:ext uri="{BB962C8B-B14F-4D97-AF65-F5344CB8AC3E}">
        <p14:creationId xmlns:p14="http://schemas.microsoft.com/office/powerpoint/2010/main" val="65426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637551-7944-B141-98CB-B89CAC0AADDA}"/>
              </a:ext>
            </a:extLst>
          </p:cNvPr>
          <p:cNvSpPr>
            <a:spLocks noGrp="1"/>
          </p:cNvSpPr>
          <p:nvPr>
            <p:ph type="body" sz="quarter" idx="11"/>
          </p:nvPr>
        </p:nvSpPr>
        <p:spPr>
          <a:xfrm>
            <a:off x="1336675" y="519113"/>
            <a:ext cx="8243627" cy="877887"/>
          </a:xfrm>
        </p:spPr>
        <p:txBody>
          <a:bodyPr anchor="t"/>
          <a:lstStyle/>
          <a:p>
            <a:r>
              <a:rPr lang="en-US" dirty="0">
                <a:latin typeface="Arial"/>
                <a:cs typeface="Arial"/>
              </a:rPr>
              <a:t>Optimizing your To-do List</a:t>
            </a:r>
          </a:p>
        </p:txBody>
      </p:sp>
      <p:graphicFrame>
        <p:nvGraphicFramePr>
          <p:cNvPr id="14" name="Text Placeholder 5">
            <a:extLst>
              <a:ext uri="{FF2B5EF4-FFF2-40B4-BE49-F238E27FC236}">
                <a16:creationId xmlns:a16="http://schemas.microsoft.com/office/drawing/2014/main" id="{031F5527-CF76-E214-C28C-D8CDB92F8FF7}"/>
              </a:ext>
            </a:extLst>
          </p:cNvPr>
          <p:cNvGraphicFramePr/>
          <p:nvPr/>
        </p:nvGraphicFramePr>
        <p:xfrm>
          <a:off x="1336675" y="1943100"/>
          <a:ext cx="9367838" cy="3517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3421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CB5DC5-9D33-CE40-BC9D-892C6307762C}"/>
              </a:ext>
            </a:extLst>
          </p:cNvPr>
          <p:cNvSpPr>
            <a:spLocks noGrp="1"/>
          </p:cNvSpPr>
          <p:nvPr>
            <p:ph type="body" sz="quarter" idx="11"/>
          </p:nvPr>
        </p:nvSpPr>
        <p:spPr>
          <a:xfrm>
            <a:off x="1336675" y="519113"/>
            <a:ext cx="9130545" cy="877887"/>
          </a:xfrm>
        </p:spPr>
        <p:txBody>
          <a:bodyPr anchor="t"/>
          <a:lstStyle/>
          <a:p>
            <a:r>
              <a:rPr lang="en-US" dirty="0">
                <a:latin typeface="Arial"/>
                <a:cs typeface="Arial"/>
              </a:rPr>
              <a:t>Optimizing your To-do List: Prioritize</a:t>
            </a:r>
          </a:p>
          <a:p>
            <a:endParaRPr lang="en-US" dirty="0"/>
          </a:p>
        </p:txBody>
      </p:sp>
      <p:sp>
        <p:nvSpPr>
          <p:cNvPr id="5" name="Text Placeholder 4">
            <a:extLst>
              <a:ext uri="{FF2B5EF4-FFF2-40B4-BE49-F238E27FC236}">
                <a16:creationId xmlns:a16="http://schemas.microsoft.com/office/drawing/2014/main" id="{1E4371C9-9F84-4648-8558-9B6715D408F1}"/>
              </a:ext>
            </a:extLst>
          </p:cNvPr>
          <p:cNvSpPr>
            <a:spLocks noGrp="1"/>
          </p:cNvSpPr>
          <p:nvPr>
            <p:ph type="body" sz="quarter" idx="12"/>
          </p:nvPr>
        </p:nvSpPr>
        <p:spPr>
          <a:xfrm>
            <a:off x="1424118" y="1877040"/>
            <a:ext cx="4608513" cy="584200"/>
          </a:xfrm>
        </p:spPr>
        <p:txBody>
          <a:bodyPr anchor="t"/>
          <a:lstStyle/>
          <a:p>
            <a:r>
              <a:rPr lang="en-US" dirty="0">
                <a:solidFill>
                  <a:srgbClr val="002060"/>
                </a:solidFill>
                <a:latin typeface="Arial"/>
                <a:cs typeface="Arial"/>
              </a:rPr>
              <a:t>Apart from study, write down everything you need to do. Include:</a:t>
            </a:r>
          </a:p>
          <a:p>
            <a:br>
              <a:rPr lang="en-US" dirty="0">
                <a:solidFill>
                  <a:srgbClr val="002060"/>
                </a:solidFill>
              </a:rPr>
            </a:br>
            <a:endParaRPr lang="en-US" dirty="0">
              <a:solidFill>
                <a:srgbClr val="002060"/>
              </a:solidFill>
            </a:endParaRPr>
          </a:p>
        </p:txBody>
      </p:sp>
      <p:sp>
        <p:nvSpPr>
          <p:cNvPr id="6" name="Text Placeholder 5">
            <a:extLst>
              <a:ext uri="{FF2B5EF4-FFF2-40B4-BE49-F238E27FC236}">
                <a16:creationId xmlns:a16="http://schemas.microsoft.com/office/drawing/2014/main" id="{348FD6A1-9907-EC42-9D23-5B5F183FDB6D}"/>
              </a:ext>
            </a:extLst>
          </p:cNvPr>
          <p:cNvSpPr>
            <a:spLocks noGrp="1"/>
          </p:cNvSpPr>
          <p:nvPr>
            <p:ph type="body" sz="quarter" idx="13"/>
          </p:nvPr>
        </p:nvSpPr>
        <p:spPr>
          <a:xfrm>
            <a:off x="1424118" y="3302000"/>
            <a:ext cx="3946525" cy="1993900"/>
          </a:xfrm>
        </p:spPr>
        <p:txBody>
          <a:bodyPr/>
          <a:lstStyle/>
          <a:p>
            <a:r>
              <a:rPr lang="en-US" sz="2400" dirty="0">
                <a:solidFill>
                  <a:srgbClr val="002060"/>
                </a:solidFill>
              </a:rPr>
              <a:t>Leisure time</a:t>
            </a:r>
          </a:p>
          <a:p>
            <a:r>
              <a:rPr lang="en-US" sz="2400" dirty="0">
                <a:solidFill>
                  <a:srgbClr val="002060"/>
                </a:solidFill>
              </a:rPr>
              <a:t>Family time</a:t>
            </a:r>
          </a:p>
          <a:p>
            <a:r>
              <a:rPr lang="en-US" sz="2400" dirty="0">
                <a:solidFill>
                  <a:srgbClr val="002060"/>
                </a:solidFill>
              </a:rPr>
              <a:t>Errands</a:t>
            </a:r>
          </a:p>
          <a:p>
            <a:r>
              <a:rPr lang="en-US" sz="2400" dirty="0">
                <a:solidFill>
                  <a:srgbClr val="002060"/>
                </a:solidFill>
              </a:rPr>
              <a:t>Communications</a:t>
            </a:r>
          </a:p>
          <a:p>
            <a:endParaRPr lang="en-US" dirty="0"/>
          </a:p>
        </p:txBody>
      </p:sp>
      <p:pic>
        <p:nvPicPr>
          <p:cNvPr id="1026" name="Picture 2" descr="Why the Old-School Paper To-Do List Is Superior as a Productivity Tool (&amp;  How to Make It Work for You in Under 5 Minutes) – Time Management Ninja">
            <a:extLst>
              <a:ext uri="{FF2B5EF4-FFF2-40B4-BE49-F238E27FC236}">
                <a16:creationId xmlns:a16="http://schemas.microsoft.com/office/drawing/2014/main" id="{3CC7F302-78CA-4A92-A00F-B526FE6E5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1981" y="2351980"/>
            <a:ext cx="3515206" cy="3144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33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CB5DC5-9D33-CE40-BC9D-892C6307762C}"/>
              </a:ext>
            </a:extLst>
          </p:cNvPr>
          <p:cNvSpPr>
            <a:spLocks noGrp="1"/>
          </p:cNvSpPr>
          <p:nvPr>
            <p:ph type="body" sz="quarter" idx="11"/>
          </p:nvPr>
        </p:nvSpPr>
        <p:spPr>
          <a:xfrm>
            <a:off x="1336675" y="519113"/>
            <a:ext cx="8805863" cy="877887"/>
          </a:xfrm>
        </p:spPr>
        <p:txBody>
          <a:bodyPr anchor="t"/>
          <a:lstStyle/>
          <a:p>
            <a:r>
              <a:rPr lang="en-US" dirty="0">
                <a:latin typeface="Arial"/>
                <a:cs typeface="Arial"/>
              </a:rPr>
              <a:t>Priority = Important x Urgent</a:t>
            </a:r>
            <a:endParaRPr lang="en-US" dirty="0"/>
          </a:p>
          <a:p>
            <a:endParaRPr lang="en-US" dirty="0"/>
          </a:p>
        </p:txBody>
      </p:sp>
      <p:sp>
        <p:nvSpPr>
          <p:cNvPr id="5" name="Text Placeholder 4">
            <a:extLst>
              <a:ext uri="{FF2B5EF4-FFF2-40B4-BE49-F238E27FC236}">
                <a16:creationId xmlns:a16="http://schemas.microsoft.com/office/drawing/2014/main" id="{1E4371C9-9F84-4648-8558-9B6715D408F1}"/>
              </a:ext>
            </a:extLst>
          </p:cNvPr>
          <p:cNvSpPr>
            <a:spLocks noGrp="1"/>
          </p:cNvSpPr>
          <p:nvPr>
            <p:ph type="body" sz="quarter" idx="12"/>
          </p:nvPr>
        </p:nvSpPr>
        <p:spPr>
          <a:xfrm>
            <a:off x="1388268" y="1492250"/>
            <a:ext cx="4608513" cy="584200"/>
          </a:xfrm>
        </p:spPr>
        <p:txBody>
          <a:bodyPr anchor="t"/>
          <a:lstStyle/>
          <a:p>
            <a:r>
              <a:rPr lang="en-US" dirty="0">
                <a:solidFill>
                  <a:srgbClr val="002060"/>
                </a:solidFill>
                <a:latin typeface="Arial"/>
                <a:cs typeface="Arial"/>
              </a:rPr>
              <a:t>For each task first think how </a:t>
            </a:r>
            <a:r>
              <a:rPr lang="en-US" b="1" dirty="0">
                <a:solidFill>
                  <a:srgbClr val="002060"/>
                </a:solidFill>
                <a:latin typeface="Arial"/>
                <a:cs typeface="Arial"/>
              </a:rPr>
              <a:t>important </a:t>
            </a:r>
            <a:r>
              <a:rPr lang="en-US" dirty="0">
                <a:solidFill>
                  <a:srgbClr val="002060"/>
                </a:solidFill>
                <a:latin typeface="Arial"/>
                <a:cs typeface="Arial"/>
              </a:rPr>
              <a:t>it is: :</a:t>
            </a:r>
          </a:p>
          <a:p>
            <a:br>
              <a:rPr lang="en-US" dirty="0"/>
            </a:br>
            <a:endParaRPr lang="en-US" dirty="0"/>
          </a:p>
        </p:txBody>
      </p:sp>
      <p:sp>
        <p:nvSpPr>
          <p:cNvPr id="6" name="Text Placeholder 5">
            <a:extLst>
              <a:ext uri="{FF2B5EF4-FFF2-40B4-BE49-F238E27FC236}">
                <a16:creationId xmlns:a16="http://schemas.microsoft.com/office/drawing/2014/main" id="{348FD6A1-9907-EC42-9D23-5B5F183FDB6D}"/>
              </a:ext>
            </a:extLst>
          </p:cNvPr>
          <p:cNvSpPr>
            <a:spLocks noGrp="1"/>
          </p:cNvSpPr>
          <p:nvPr>
            <p:ph type="body" sz="quarter" idx="13"/>
          </p:nvPr>
        </p:nvSpPr>
        <p:spPr>
          <a:xfrm>
            <a:off x="676236" y="2691983"/>
            <a:ext cx="4658557" cy="1968917"/>
          </a:xfrm>
        </p:spPr>
        <p:txBody>
          <a:bodyPr anchor="t"/>
          <a:lstStyle/>
          <a:p>
            <a:pPr lvl="1"/>
            <a:r>
              <a:rPr lang="en-US" sz="2400" dirty="0">
                <a:solidFill>
                  <a:srgbClr val="002060"/>
                </a:solidFill>
                <a:latin typeface="Arial"/>
                <a:cs typeface="Arial"/>
              </a:rPr>
              <a:t>How strongly is it related to my main (study) </a:t>
            </a:r>
            <a:r>
              <a:rPr lang="en-US" sz="2400" b="1" dirty="0">
                <a:solidFill>
                  <a:srgbClr val="002060"/>
                </a:solidFill>
                <a:latin typeface="Arial"/>
                <a:cs typeface="Arial"/>
              </a:rPr>
              <a:t>goals</a:t>
            </a:r>
            <a:r>
              <a:rPr lang="en-US" sz="2400" dirty="0">
                <a:solidFill>
                  <a:srgbClr val="002060"/>
                </a:solidFill>
                <a:latin typeface="Arial"/>
                <a:cs typeface="Arial"/>
              </a:rPr>
              <a:t>? </a:t>
            </a:r>
            <a:endParaRPr lang="en-US" sz="2400" dirty="0">
              <a:solidFill>
                <a:srgbClr val="002060"/>
              </a:solidFill>
            </a:endParaRPr>
          </a:p>
          <a:p>
            <a:pPr marL="457200" lvl="1" indent="0">
              <a:buNone/>
            </a:pPr>
            <a:endParaRPr lang="en-US" sz="2400" dirty="0">
              <a:solidFill>
                <a:srgbClr val="002060"/>
              </a:solidFill>
            </a:endParaRPr>
          </a:p>
          <a:p>
            <a:pPr lvl="1"/>
            <a:r>
              <a:rPr lang="en-US" sz="2400" dirty="0">
                <a:solidFill>
                  <a:srgbClr val="002060"/>
                </a:solidFill>
                <a:latin typeface="Arial"/>
                <a:cs typeface="Arial"/>
              </a:rPr>
              <a:t>How strongly is it related to my </a:t>
            </a:r>
            <a:r>
              <a:rPr lang="en-US" sz="2400" b="1" dirty="0">
                <a:solidFill>
                  <a:srgbClr val="002060"/>
                </a:solidFill>
                <a:latin typeface="Arial"/>
                <a:cs typeface="Arial"/>
              </a:rPr>
              <a:t>health and</a:t>
            </a:r>
            <a:r>
              <a:rPr lang="en-US" sz="2400" dirty="0">
                <a:solidFill>
                  <a:srgbClr val="002060"/>
                </a:solidFill>
                <a:latin typeface="Arial"/>
                <a:cs typeface="Arial"/>
              </a:rPr>
              <a:t> </a:t>
            </a:r>
            <a:r>
              <a:rPr lang="en-US" sz="2400" b="1" dirty="0">
                <a:solidFill>
                  <a:srgbClr val="002060"/>
                </a:solidFill>
                <a:latin typeface="Arial"/>
                <a:cs typeface="Arial"/>
              </a:rPr>
              <a:t>wellbeing</a:t>
            </a:r>
            <a:r>
              <a:rPr lang="en-US" sz="2400" dirty="0">
                <a:solidFill>
                  <a:srgbClr val="002060"/>
                </a:solidFill>
                <a:latin typeface="Arial"/>
                <a:cs typeface="Arial"/>
              </a:rPr>
              <a:t>?</a:t>
            </a:r>
          </a:p>
          <a:p>
            <a:endParaRPr lang="en-US" dirty="0"/>
          </a:p>
        </p:txBody>
      </p:sp>
      <p:sp>
        <p:nvSpPr>
          <p:cNvPr id="10" name="TextBox 9">
            <a:extLst>
              <a:ext uri="{FF2B5EF4-FFF2-40B4-BE49-F238E27FC236}">
                <a16:creationId xmlns:a16="http://schemas.microsoft.com/office/drawing/2014/main" id="{B66BFEE9-1CD4-F94B-8D52-9346CA8BF783}"/>
              </a:ext>
            </a:extLst>
          </p:cNvPr>
          <p:cNvSpPr txBox="1"/>
          <p:nvPr/>
        </p:nvSpPr>
        <p:spPr>
          <a:xfrm>
            <a:off x="7814228" y="1213434"/>
            <a:ext cx="1700212" cy="344710"/>
          </a:xfrm>
          <a:prstGeom prst="rect">
            <a:avLst/>
          </a:prstGeom>
          <a:noFill/>
        </p:spPr>
        <p:txBody>
          <a:bodyPr wrap="square" rtlCol="0">
            <a:spAutoFit/>
          </a:bodyPr>
          <a:lstStyle/>
          <a:p>
            <a:r>
              <a:rPr lang="en-US" b="0" i="1" dirty="0">
                <a:solidFill>
                  <a:srgbClr val="000000"/>
                </a:solidFill>
              </a:rPr>
              <a:t>Important</a:t>
            </a:r>
          </a:p>
        </p:txBody>
      </p:sp>
      <p:sp>
        <p:nvSpPr>
          <p:cNvPr id="11" name="TextBox 10">
            <a:extLst>
              <a:ext uri="{FF2B5EF4-FFF2-40B4-BE49-F238E27FC236}">
                <a16:creationId xmlns:a16="http://schemas.microsoft.com/office/drawing/2014/main" id="{C5704AE6-17B9-694F-A6B6-C8FF2DF74C48}"/>
              </a:ext>
            </a:extLst>
          </p:cNvPr>
          <p:cNvSpPr txBox="1"/>
          <p:nvPr/>
        </p:nvSpPr>
        <p:spPr>
          <a:xfrm>
            <a:off x="7810654" y="5091834"/>
            <a:ext cx="1339456" cy="590931"/>
          </a:xfrm>
          <a:prstGeom prst="rect">
            <a:avLst/>
          </a:prstGeom>
          <a:noFill/>
        </p:spPr>
        <p:txBody>
          <a:bodyPr wrap="square" rtlCol="0">
            <a:spAutoFit/>
          </a:bodyPr>
          <a:lstStyle/>
          <a:p>
            <a:r>
              <a:rPr lang="en-US" b="0" i="1" dirty="0">
                <a:solidFill>
                  <a:srgbClr val="000000"/>
                </a:solidFill>
              </a:rPr>
              <a:t>Not </a:t>
            </a:r>
          </a:p>
          <a:p>
            <a:r>
              <a:rPr lang="en-US" b="0" i="1" dirty="0">
                <a:solidFill>
                  <a:srgbClr val="000000"/>
                </a:solidFill>
              </a:rPr>
              <a:t>important</a:t>
            </a:r>
          </a:p>
        </p:txBody>
      </p:sp>
      <p:sp>
        <p:nvSpPr>
          <p:cNvPr id="2" name="Arrow: Up 1">
            <a:extLst>
              <a:ext uri="{FF2B5EF4-FFF2-40B4-BE49-F238E27FC236}">
                <a16:creationId xmlns:a16="http://schemas.microsoft.com/office/drawing/2014/main" id="{7DDC7FA0-CEC0-4A42-BDA6-8E73B608B8A1}"/>
              </a:ext>
            </a:extLst>
          </p:cNvPr>
          <p:cNvSpPr/>
          <p:nvPr/>
        </p:nvSpPr>
        <p:spPr>
          <a:xfrm>
            <a:off x="8951651" y="1315862"/>
            <a:ext cx="487180" cy="41597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8337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CB5DC5-9D33-CE40-BC9D-892C6307762C}"/>
              </a:ext>
            </a:extLst>
          </p:cNvPr>
          <p:cNvSpPr>
            <a:spLocks noGrp="1"/>
          </p:cNvSpPr>
          <p:nvPr>
            <p:ph type="body" sz="quarter" idx="11"/>
          </p:nvPr>
        </p:nvSpPr>
        <p:spPr>
          <a:xfrm>
            <a:off x="1336675" y="519113"/>
            <a:ext cx="8805863" cy="877887"/>
          </a:xfrm>
        </p:spPr>
        <p:txBody>
          <a:bodyPr anchor="t"/>
          <a:lstStyle/>
          <a:p>
            <a:r>
              <a:rPr lang="en-US" dirty="0">
                <a:latin typeface="Arial"/>
                <a:cs typeface="Arial"/>
              </a:rPr>
              <a:t>Priority = Important x Urgent</a:t>
            </a:r>
            <a:endParaRPr lang="en-US" dirty="0"/>
          </a:p>
          <a:p>
            <a:endParaRPr lang="en-US" dirty="0"/>
          </a:p>
        </p:txBody>
      </p:sp>
      <p:sp>
        <p:nvSpPr>
          <p:cNvPr id="5" name="Text Placeholder 4">
            <a:extLst>
              <a:ext uri="{FF2B5EF4-FFF2-40B4-BE49-F238E27FC236}">
                <a16:creationId xmlns:a16="http://schemas.microsoft.com/office/drawing/2014/main" id="{1E4371C9-9F84-4648-8558-9B6715D408F1}"/>
              </a:ext>
            </a:extLst>
          </p:cNvPr>
          <p:cNvSpPr>
            <a:spLocks noGrp="1"/>
          </p:cNvSpPr>
          <p:nvPr>
            <p:ph type="body" sz="quarter" idx="12"/>
          </p:nvPr>
        </p:nvSpPr>
        <p:spPr>
          <a:xfrm>
            <a:off x="1388268" y="1492250"/>
            <a:ext cx="4608513" cy="584200"/>
          </a:xfrm>
        </p:spPr>
        <p:txBody>
          <a:bodyPr/>
          <a:lstStyle/>
          <a:p>
            <a:r>
              <a:rPr lang="en-US" dirty="0">
                <a:solidFill>
                  <a:srgbClr val="002060"/>
                </a:solidFill>
              </a:rPr>
              <a:t>For each task think how </a:t>
            </a:r>
            <a:r>
              <a:rPr lang="en-US" b="1" dirty="0">
                <a:solidFill>
                  <a:srgbClr val="002060"/>
                </a:solidFill>
              </a:rPr>
              <a:t>urgent </a:t>
            </a:r>
            <a:r>
              <a:rPr lang="en-US" dirty="0">
                <a:solidFill>
                  <a:srgbClr val="002060"/>
                </a:solidFill>
              </a:rPr>
              <a:t>it is: :</a:t>
            </a:r>
          </a:p>
          <a:p>
            <a:br>
              <a:rPr lang="en-US" dirty="0"/>
            </a:br>
            <a:endParaRPr lang="en-US" dirty="0"/>
          </a:p>
        </p:txBody>
      </p:sp>
      <p:sp>
        <p:nvSpPr>
          <p:cNvPr id="6" name="Text Placeholder 5">
            <a:extLst>
              <a:ext uri="{FF2B5EF4-FFF2-40B4-BE49-F238E27FC236}">
                <a16:creationId xmlns:a16="http://schemas.microsoft.com/office/drawing/2014/main" id="{348FD6A1-9907-EC42-9D23-5B5F183FDB6D}"/>
              </a:ext>
            </a:extLst>
          </p:cNvPr>
          <p:cNvSpPr>
            <a:spLocks noGrp="1"/>
          </p:cNvSpPr>
          <p:nvPr>
            <p:ph type="body" sz="quarter" idx="13"/>
          </p:nvPr>
        </p:nvSpPr>
        <p:spPr>
          <a:xfrm>
            <a:off x="863612" y="2729459"/>
            <a:ext cx="3946525" cy="1993900"/>
          </a:xfrm>
        </p:spPr>
        <p:txBody>
          <a:bodyPr anchor="t"/>
          <a:lstStyle/>
          <a:p>
            <a:pPr lvl="1"/>
            <a:r>
              <a:rPr lang="en-US" sz="2400" dirty="0">
                <a:solidFill>
                  <a:srgbClr val="002060"/>
                </a:solidFill>
                <a:latin typeface="Arial"/>
                <a:cs typeface="Arial"/>
              </a:rPr>
              <a:t>How </a:t>
            </a:r>
            <a:r>
              <a:rPr lang="en-US" sz="2400" b="1" dirty="0">
                <a:solidFill>
                  <a:srgbClr val="002060"/>
                </a:solidFill>
                <a:latin typeface="Arial"/>
                <a:cs typeface="Arial"/>
              </a:rPr>
              <a:t>soon</a:t>
            </a:r>
            <a:r>
              <a:rPr lang="en-US" sz="2400" dirty="0">
                <a:solidFill>
                  <a:srgbClr val="002060"/>
                </a:solidFill>
                <a:latin typeface="Arial"/>
                <a:cs typeface="Arial"/>
              </a:rPr>
              <a:t> is the deadline?</a:t>
            </a:r>
          </a:p>
          <a:p>
            <a:pPr marL="457200" lvl="1" indent="0">
              <a:buNone/>
            </a:pPr>
            <a:endParaRPr lang="en-US" sz="2400" dirty="0">
              <a:solidFill>
                <a:srgbClr val="002060"/>
              </a:solidFill>
            </a:endParaRPr>
          </a:p>
          <a:p>
            <a:pPr lvl="1"/>
            <a:r>
              <a:rPr lang="en-US" sz="2400" dirty="0">
                <a:solidFill>
                  <a:srgbClr val="002060"/>
                </a:solidFill>
                <a:latin typeface="Arial"/>
                <a:cs typeface="Arial"/>
              </a:rPr>
              <a:t>How </a:t>
            </a:r>
            <a:r>
              <a:rPr lang="en-US" sz="2400" b="1" dirty="0">
                <a:solidFill>
                  <a:srgbClr val="002060"/>
                </a:solidFill>
                <a:latin typeface="Arial"/>
                <a:cs typeface="Arial"/>
              </a:rPr>
              <a:t>flexible</a:t>
            </a:r>
            <a:r>
              <a:rPr lang="en-US" sz="2400" dirty="0">
                <a:solidFill>
                  <a:srgbClr val="002060"/>
                </a:solidFill>
                <a:latin typeface="Arial"/>
                <a:cs typeface="Arial"/>
              </a:rPr>
              <a:t> is the deadline?</a:t>
            </a:r>
          </a:p>
          <a:p>
            <a:endParaRPr lang="en-US" dirty="0"/>
          </a:p>
        </p:txBody>
      </p:sp>
      <p:sp>
        <p:nvSpPr>
          <p:cNvPr id="8" name="TextBox 7">
            <a:extLst>
              <a:ext uri="{FF2B5EF4-FFF2-40B4-BE49-F238E27FC236}">
                <a16:creationId xmlns:a16="http://schemas.microsoft.com/office/drawing/2014/main" id="{45BF718B-E278-774C-8BCA-CE7816408DB5}"/>
              </a:ext>
            </a:extLst>
          </p:cNvPr>
          <p:cNvSpPr txBox="1"/>
          <p:nvPr/>
        </p:nvSpPr>
        <p:spPr>
          <a:xfrm>
            <a:off x="6209194" y="3865693"/>
            <a:ext cx="1700212" cy="344710"/>
          </a:xfrm>
          <a:prstGeom prst="rect">
            <a:avLst/>
          </a:prstGeom>
          <a:noFill/>
        </p:spPr>
        <p:txBody>
          <a:bodyPr wrap="square" rtlCol="0">
            <a:spAutoFit/>
          </a:bodyPr>
          <a:lstStyle/>
          <a:p>
            <a:r>
              <a:rPr lang="en-US" b="0" i="1" dirty="0">
                <a:solidFill>
                  <a:srgbClr val="000000"/>
                </a:solidFill>
              </a:rPr>
              <a:t>Urgent</a:t>
            </a:r>
          </a:p>
        </p:txBody>
      </p:sp>
      <p:sp>
        <p:nvSpPr>
          <p:cNvPr id="9" name="TextBox 8">
            <a:extLst>
              <a:ext uri="{FF2B5EF4-FFF2-40B4-BE49-F238E27FC236}">
                <a16:creationId xmlns:a16="http://schemas.microsoft.com/office/drawing/2014/main" id="{18687088-4D58-D34C-A191-4D83B63AF475}"/>
              </a:ext>
            </a:extLst>
          </p:cNvPr>
          <p:cNvSpPr txBox="1"/>
          <p:nvPr/>
        </p:nvSpPr>
        <p:spPr>
          <a:xfrm>
            <a:off x="10767128" y="3820410"/>
            <a:ext cx="1700212" cy="590931"/>
          </a:xfrm>
          <a:prstGeom prst="rect">
            <a:avLst/>
          </a:prstGeom>
          <a:noFill/>
        </p:spPr>
        <p:txBody>
          <a:bodyPr wrap="square" rtlCol="0">
            <a:spAutoFit/>
          </a:bodyPr>
          <a:lstStyle/>
          <a:p>
            <a:r>
              <a:rPr lang="en-US" b="0" i="1" dirty="0">
                <a:solidFill>
                  <a:srgbClr val="000000"/>
                </a:solidFill>
              </a:rPr>
              <a:t>Not Urgent (yet!)</a:t>
            </a:r>
          </a:p>
        </p:txBody>
      </p:sp>
      <p:sp>
        <p:nvSpPr>
          <p:cNvPr id="2" name="Arrow: Left 1">
            <a:extLst>
              <a:ext uri="{FF2B5EF4-FFF2-40B4-BE49-F238E27FC236}">
                <a16:creationId xmlns:a16="http://schemas.microsoft.com/office/drawing/2014/main" id="{79793F82-991D-4EFD-AA53-A2A5438F26A7}"/>
              </a:ext>
            </a:extLst>
          </p:cNvPr>
          <p:cNvSpPr/>
          <p:nvPr/>
        </p:nvSpPr>
        <p:spPr>
          <a:xfrm>
            <a:off x="6431255" y="3336586"/>
            <a:ext cx="5146622" cy="4871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729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3AD2A0-AB11-8148-875E-948DB8639115}"/>
              </a:ext>
            </a:extLst>
          </p:cNvPr>
          <p:cNvSpPr>
            <a:spLocks noGrp="1"/>
          </p:cNvSpPr>
          <p:nvPr>
            <p:ph type="body" sz="quarter" idx="11"/>
          </p:nvPr>
        </p:nvSpPr>
        <p:spPr>
          <a:xfrm>
            <a:off x="1412081" y="425329"/>
            <a:ext cx="5040679" cy="877887"/>
          </a:xfrm>
        </p:spPr>
        <p:txBody>
          <a:bodyPr/>
          <a:lstStyle/>
          <a:p>
            <a:r>
              <a:rPr lang="en-US" dirty="0"/>
              <a:t>Learning Outcomes</a:t>
            </a:r>
          </a:p>
        </p:txBody>
      </p:sp>
      <p:graphicFrame>
        <p:nvGraphicFramePr>
          <p:cNvPr id="7" name="Text Placeholder 4">
            <a:extLst>
              <a:ext uri="{FF2B5EF4-FFF2-40B4-BE49-F238E27FC236}">
                <a16:creationId xmlns:a16="http://schemas.microsoft.com/office/drawing/2014/main" id="{9BBDA9C1-BBE0-E40E-EC32-4B9371221C3C}"/>
              </a:ext>
            </a:extLst>
          </p:cNvPr>
          <p:cNvGraphicFramePr/>
          <p:nvPr/>
        </p:nvGraphicFramePr>
        <p:xfrm>
          <a:off x="1412081" y="1221154"/>
          <a:ext cx="9367838" cy="3517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354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CB5DC5-9D33-CE40-BC9D-892C6307762C}"/>
              </a:ext>
            </a:extLst>
          </p:cNvPr>
          <p:cNvSpPr>
            <a:spLocks noGrp="1"/>
          </p:cNvSpPr>
          <p:nvPr>
            <p:ph type="body" sz="quarter" idx="11"/>
          </p:nvPr>
        </p:nvSpPr>
        <p:spPr>
          <a:xfrm>
            <a:off x="1336675" y="519113"/>
            <a:ext cx="8805863" cy="877887"/>
          </a:xfrm>
        </p:spPr>
        <p:txBody>
          <a:bodyPr anchor="t"/>
          <a:lstStyle/>
          <a:p>
            <a:r>
              <a:rPr lang="en-US" dirty="0">
                <a:latin typeface="Arial"/>
                <a:cs typeface="Arial"/>
              </a:rPr>
              <a:t>Priority = Important x Urgent</a:t>
            </a:r>
            <a:endParaRPr lang="en-US" dirty="0"/>
          </a:p>
          <a:p>
            <a:endParaRPr lang="en-US" dirty="0"/>
          </a:p>
        </p:txBody>
      </p:sp>
      <p:sp>
        <p:nvSpPr>
          <p:cNvPr id="8" name="TextBox 7">
            <a:extLst>
              <a:ext uri="{FF2B5EF4-FFF2-40B4-BE49-F238E27FC236}">
                <a16:creationId xmlns:a16="http://schemas.microsoft.com/office/drawing/2014/main" id="{45BF718B-E278-774C-8BCA-CE7816408DB5}"/>
              </a:ext>
            </a:extLst>
          </p:cNvPr>
          <p:cNvSpPr txBox="1"/>
          <p:nvPr/>
        </p:nvSpPr>
        <p:spPr>
          <a:xfrm>
            <a:off x="6259161" y="3628349"/>
            <a:ext cx="1700212" cy="344710"/>
          </a:xfrm>
          <a:prstGeom prst="rect">
            <a:avLst/>
          </a:prstGeom>
          <a:noFill/>
        </p:spPr>
        <p:txBody>
          <a:bodyPr wrap="square" rtlCol="0">
            <a:spAutoFit/>
          </a:bodyPr>
          <a:lstStyle/>
          <a:p>
            <a:r>
              <a:rPr lang="en-US" b="0" i="1" dirty="0">
                <a:solidFill>
                  <a:srgbClr val="000000"/>
                </a:solidFill>
              </a:rPr>
              <a:t>Urgent</a:t>
            </a:r>
          </a:p>
        </p:txBody>
      </p:sp>
      <p:sp>
        <p:nvSpPr>
          <p:cNvPr id="9" name="TextBox 8">
            <a:extLst>
              <a:ext uri="{FF2B5EF4-FFF2-40B4-BE49-F238E27FC236}">
                <a16:creationId xmlns:a16="http://schemas.microsoft.com/office/drawing/2014/main" id="{18687088-4D58-D34C-A191-4D83B63AF475}"/>
              </a:ext>
            </a:extLst>
          </p:cNvPr>
          <p:cNvSpPr txBox="1"/>
          <p:nvPr/>
        </p:nvSpPr>
        <p:spPr>
          <a:xfrm>
            <a:off x="10842079" y="3508115"/>
            <a:ext cx="1700212" cy="590931"/>
          </a:xfrm>
          <a:prstGeom prst="rect">
            <a:avLst/>
          </a:prstGeom>
          <a:noFill/>
        </p:spPr>
        <p:txBody>
          <a:bodyPr wrap="square" rtlCol="0">
            <a:spAutoFit/>
          </a:bodyPr>
          <a:lstStyle/>
          <a:p>
            <a:r>
              <a:rPr lang="en-US" b="0" i="1" dirty="0">
                <a:solidFill>
                  <a:srgbClr val="000000"/>
                </a:solidFill>
              </a:rPr>
              <a:t>Not Urgent (yet!)</a:t>
            </a:r>
          </a:p>
        </p:txBody>
      </p:sp>
      <p:sp>
        <p:nvSpPr>
          <p:cNvPr id="2" name="Arrow: Left 1">
            <a:extLst>
              <a:ext uri="{FF2B5EF4-FFF2-40B4-BE49-F238E27FC236}">
                <a16:creationId xmlns:a16="http://schemas.microsoft.com/office/drawing/2014/main" id="{79793F82-991D-4EFD-AA53-A2A5438F26A7}"/>
              </a:ext>
            </a:extLst>
          </p:cNvPr>
          <p:cNvSpPr/>
          <p:nvPr/>
        </p:nvSpPr>
        <p:spPr>
          <a:xfrm>
            <a:off x="6568665" y="3074258"/>
            <a:ext cx="5146622" cy="4871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F2500AA-32CC-4170-9404-12EE46F60008}"/>
              </a:ext>
            </a:extLst>
          </p:cNvPr>
          <p:cNvSpPr txBox="1"/>
          <p:nvPr/>
        </p:nvSpPr>
        <p:spPr>
          <a:xfrm>
            <a:off x="7814228" y="1213434"/>
            <a:ext cx="1700212" cy="344710"/>
          </a:xfrm>
          <a:prstGeom prst="rect">
            <a:avLst/>
          </a:prstGeom>
          <a:noFill/>
        </p:spPr>
        <p:txBody>
          <a:bodyPr wrap="square" rtlCol="0">
            <a:spAutoFit/>
          </a:bodyPr>
          <a:lstStyle/>
          <a:p>
            <a:r>
              <a:rPr lang="en-US" b="0" i="1" dirty="0">
                <a:solidFill>
                  <a:srgbClr val="000000"/>
                </a:solidFill>
              </a:rPr>
              <a:t>Important</a:t>
            </a:r>
          </a:p>
        </p:txBody>
      </p:sp>
      <p:sp>
        <p:nvSpPr>
          <p:cNvPr id="14" name="Arrow: Up 13">
            <a:extLst>
              <a:ext uri="{FF2B5EF4-FFF2-40B4-BE49-F238E27FC236}">
                <a16:creationId xmlns:a16="http://schemas.microsoft.com/office/drawing/2014/main" id="{EC19A246-E3C7-468C-B1FF-BBC8F5FC5BEE}"/>
              </a:ext>
            </a:extLst>
          </p:cNvPr>
          <p:cNvSpPr/>
          <p:nvPr/>
        </p:nvSpPr>
        <p:spPr>
          <a:xfrm>
            <a:off x="8951651" y="1315862"/>
            <a:ext cx="487180" cy="41597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6F4FDD2-89FD-47EB-86DD-FFCE506CC843}"/>
              </a:ext>
            </a:extLst>
          </p:cNvPr>
          <p:cNvSpPr txBox="1"/>
          <p:nvPr/>
        </p:nvSpPr>
        <p:spPr>
          <a:xfrm>
            <a:off x="7960556" y="5179277"/>
            <a:ext cx="1339456" cy="590931"/>
          </a:xfrm>
          <a:prstGeom prst="rect">
            <a:avLst/>
          </a:prstGeom>
          <a:noFill/>
        </p:spPr>
        <p:txBody>
          <a:bodyPr wrap="square" rtlCol="0">
            <a:spAutoFit/>
          </a:bodyPr>
          <a:lstStyle/>
          <a:p>
            <a:r>
              <a:rPr lang="en-US" b="0" i="1" dirty="0">
                <a:solidFill>
                  <a:srgbClr val="000000"/>
                </a:solidFill>
              </a:rPr>
              <a:t>Not </a:t>
            </a:r>
          </a:p>
          <a:p>
            <a:r>
              <a:rPr lang="en-US" b="0" i="1" dirty="0">
                <a:solidFill>
                  <a:srgbClr val="000000"/>
                </a:solidFill>
              </a:rPr>
              <a:t>important</a:t>
            </a:r>
          </a:p>
        </p:txBody>
      </p:sp>
      <p:sp>
        <p:nvSpPr>
          <p:cNvPr id="35" name="Text Placeholder 4">
            <a:extLst>
              <a:ext uri="{FF2B5EF4-FFF2-40B4-BE49-F238E27FC236}">
                <a16:creationId xmlns:a16="http://schemas.microsoft.com/office/drawing/2014/main" id="{209896EE-BA9D-4FDA-B97D-284E456268BD}"/>
              </a:ext>
            </a:extLst>
          </p:cNvPr>
          <p:cNvSpPr>
            <a:spLocks noGrp="1"/>
          </p:cNvSpPr>
          <p:nvPr>
            <p:ph type="body" sz="quarter" idx="12"/>
          </p:nvPr>
        </p:nvSpPr>
        <p:spPr>
          <a:xfrm>
            <a:off x="1388268" y="1492250"/>
            <a:ext cx="4608513" cy="584200"/>
          </a:xfrm>
        </p:spPr>
        <p:txBody>
          <a:bodyPr anchor="t"/>
          <a:lstStyle/>
          <a:p>
            <a:r>
              <a:rPr lang="en-US" dirty="0">
                <a:latin typeface="Arial"/>
                <a:cs typeface="Arial"/>
              </a:rPr>
              <a:t>Arrange all your to-do list tasks into an Eisenhower Priority Matrix.</a:t>
            </a:r>
            <a:endParaRPr lang="en-US" dirty="0"/>
          </a:p>
          <a:p>
            <a:br>
              <a:rPr lang="en-US" dirty="0"/>
            </a:br>
            <a:endParaRPr lang="en-US" dirty="0"/>
          </a:p>
        </p:txBody>
      </p:sp>
    </p:spTree>
    <p:extLst>
      <p:ext uri="{BB962C8B-B14F-4D97-AF65-F5344CB8AC3E}">
        <p14:creationId xmlns:p14="http://schemas.microsoft.com/office/powerpoint/2010/main" val="3463889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CB5DC5-9D33-CE40-BC9D-892C6307762C}"/>
              </a:ext>
            </a:extLst>
          </p:cNvPr>
          <p:cNvSpPr>
            <a:spLocks noGrp="1"/>
          </p:cNvSpPr>
          <p:nvPr>
            <p:ph type="body" sz="quarter" idx="11"/>
          </p:nvPr>
        </p:nvSpPr>
        <p:spPr>
          <a:xfrm>
            <a:off x="487233" y="356719"/>
            <a:ext cx="8805863" cy="877887"/>
          </a:xfrm>
        </p:spPr>
        <p:txBody>
          <a:bodyPr anchor="t"/>
          <a:lstStyle/>
          <a:p>
            <a:r>
              <a:rPr lang="en-US" dirty="0">
                <a:latin typeface="Arial"/>
                <a:cs typeface="Arial"/>
              </a:rPr>
              <a:t>Priority = Important x Urgent</a:t>
            </a:r>
            <a:endParaRPr lang="en-US" dirty="0"/>
          </a:p>
          <a:p>
            <a:endParaRPr lang="en-US" dirty="0"/>
          </a:p>
        </p:txBody>
      </p:sp>
      <p:sp>
        <p:nvSpPr>
          <p:cNvPr id="8" name="TextBox 7">
            <a:extLst>
              <a:ext uri="{FF2B5EF4-FFF2-40B4-BE49-F238E27FC236}">
                <a16:creationId xmlns:a16="http://schemas.microsoft.com/office/drawing/2014/main" id="{45BF718B-E278-774C-8BCA-CE7816408DB5}"/>
              </a:ext>
            </a:extLst>
          </p:cNvPr>
          <p:cNvSpPr txBox="1"/>
          <p:nvPr/>
        </p:nvSpPr>
        <p:spPr>
          <a:xfrm>
            <a:off x="6259161" y="3628349"/>
            <a:ext cx="1700212" cy="344710"/>
          </a:xfrm>
          <a:prstGeom prst="rect">
            <a:avLst/>
          </a:prstGeom>
          <a:noFill/>
        </p:spPr>
        <p:txBody>
          <a:bodyPr wrap="square" rtlCol="0">
            <a:spAutoFit/>
          </a:bodyPr>
          <a:lstStyle/>
          <a:p>
            <a:r>
              <a:rPr lang="en-US" b="0" i="1" dirty="0">
                <a:solidFill>
                  <a:srgbClr val="000000"/>
                </a:solidFill>
              </a:rPr>
              <a:t>Urgent</a:t>
            </a:r>
          </a:p>
        </p:txBody>
      </p:sp>
      <p:sp>
        <p:nvSpPr>
          <p:cNvPr id="9" name="TextBox 8">
            <a:extLst>
              <a:ext uri="{FF2B5EF4-FFF2-40B4-BE49-F238E27FC236}">
                <a16:creationId xmlns:a16="http://schemas.microsoft.com/office/drawing/2014/main" id="{18687088-4D58-D34C-A191-4D83B63AF475}"/>
              </a:ext>
            </a:extLst>
          </p:cNvPr>
          <p:cNvSpPr txBox="1"/>
          <p:nvPr/>
        </p:nvSpPr>
        <p:spPr>
          <a:xfrm>
            <a:off x="10842079" y="3508115"/>
            <a:ext cx="1700212" cy="590931"/>
          </a:xfrm>
          <a:prstGeom prst="rect">
            <a:avLst/>
          </a:prstGeom>
          <a:noFill/>
        </p:spPr>
        <p:txBody>
          <a:bodyPr wrap="square" rtlCol="0">
            <a:spAutoFit/>
          </a:bodyPr>
          <a:lstStyle/>
          <a:p>
            <a:r>
              <a:rPr lang="en-US" b="0" i="1" dirty="0">
                <a:solidFill>
                  <a:srgbClr val="000000"/>
                </a:solidFill>
              </a:rPr>
              <a:t>Not Urgent (yet!)</a:t>
            </a:r>
          </a:p>
        </p:txBody>
      </p:sp>
      <p:sp>
        <p:nvSpPr>
          <p:cNvPr id="2" name="Arrow: Left 1">
            <a:extLst>
              <a:ext uri="{FF2B5EF4-FFF2-40B4-BE49-F238E27FC236}">
                <a16:creationId xmlns:a16="http://schemas.microsoft.com/office/drawing/2014/main" id="{79793F82-991D-4EFD-AA53-A2A5438F26A7}"/>
              </a:ext>
            </a:extLst>
          </p:cNvPr>
          <p:cNvSpPr/>
          <p:nvPr/>
        </p:nvSpPr>
        <p:spPr>
          <a:xfrm>
            <a:off x="6568665" y="3074258"/>
            <a:ext cx="5146622" cy="4871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F2500AA-32CC-4170-9404-12EE46F60008}"/>
              </a:ext>
            </a:extLst>
          </p:cNvPr>
          <p:cNvSpPr txBox="1"/>
          <p:nvPr/>
        </p:nvSpPr>
        <p:spPr>
          <a:xfrm>
            <a:off x="7814228" y="1213434"/>
            <a:ext cx="1700212" cy="344710"/>
          </a:xfrm>
          <a:prstGeom prst="rect">
            <a:avLst/>
          </a:prstGeom>
          <a:noFill/>
        </p:spPr>
        <p:txBody>
          <a:bodyPr wrap="square" rtlCol="0">
            <a:spAutoFit/>
          </a:bodyPr>
          <a:lstStyle/>
          <a:p>
            <a:r>
              <a:rPr lang="en-US" b="0" i="1" dirty="0">
                <a:solidFill>
                  <a:srgbClr val="000000"/>
                </a:solidFill>
              </a:rPr>
              <a:t>Important</a:t>
            </a:r>
          </a:p>
        </p:txBody>
      </p:sp>
      <p:sp>
        <p:nvSpPr>
          <p:cNvPr id="14" name="Arrow: Up 13">
            <a:extLst>
              <a:ext uri="{FF2B5EF4-FFF2-40B4-BE49-F238E27FC236}">
                <a16:creationId xmlns:a16="http://schemas.microsoft.com/office/drawing/2014/main" id="{EC19A246-E3C7-468C-B1FF-BBC8F5FC5BEE}"/>
              </a:ext>
            </a:extLst>
          </p:cNvPr>
          <p:cNvSpPr/>
          <p:nvPr/>
        </p:nvSpPr>
        <p:spPr>
          <a:xfrm>
            <a:off x="8951651" y="1315862"/>
            <a:ext cx="487180" cy="41597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6F4FDD2-89FD-47EB-86DD-FFCE506CC843}"/>
              </a:ext>
            </a:extLst>
          </p:cNvPr>
          <p:cNvSpPr txBox="1"/>
          <p:nvPr/>
        </p:nvSpPr>
        <p:spPr>
          <a:xfrm>
            <a:off x="7960556" y="5179277"/>
            <a:ext cx="1339456" cy="590931"/>
          </a:xfrm>
          <a:prstGeom prst="rect">
            <a:avLst/>
          </a:prstGeom>
          <a:noFill/>
        </p:spPr>
        <p:txBody>
          <a:bodyPr wrap="square" rtlCol="0">
            <a:spAutoFit/>
          </a:bodyPr>
          <a:lstStyle/>
          <a:p>
            <a:r>
              <a:rPr lang="en-US" b="0" i="1" dirty="0">
                <a:solidFill>
                  <a:srgbClr val="000000"/>
                </a:solidFill>
              </a:rPr>
              <a:t>Not </a:t>
            </a:r>
          </a:p>
          <a:p>
            <a:r>
              <a:rPr lang="en-US" b="0" i="1" dirty="0">
                <a:solidFill>
                  <a:srgbClr val="000000"/>
                </a:solidFill>
              </a:rPr>
              <a:t>important</a:t>
            </a:r>
          </a:p>
        </p:txBody>
      </p:sp>
      <p:sp>
        <p:nvSpPr>
          <p:cNvPr id="21" name="TextBox 20">
            <a:extLst>
              <a:ext uri="{FF2B5EF4-FFF2-40B4-BE49-F238E27FC236}">
                <a16:creationId xmlns:a16="http://schemas.microsoft.com/office/drawing/2014/main" id="{11987812-CE2D-4CF9-ACA3-E39B5C19E4B7}"/>
              </a:ext>
            </a:extLst>
          </p:cNvPr>
          <p:cNvSpPr txBox="1"/>
          <p:nvPr/>
        </p:nvSpPr>
        <p:spPr>
          <a:xfrm>
            <a:off x="6648139" y="2076137"/>
            <a:ext cx="2493363"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JUST DO IT! </a:t>
            </a:r>
          </a:p>
          <a:p>
            <a:endParaRPr lang="en-US" b="0" dirty="0">
              <a:solidFill>
                <a:schemeClr val="tx1"/>
              </a:solidFill>
            </a:endParaRPr>
          </a:p>
        </p:txBody>
      </p:sp>
      <p:sp>
        <p:nvSpPr>
          <p:cNvPr id="33" name="TextBox 32">
            <a:extLst>
              <a:ext uri="{FF2B5EF4-FFF2-40B4-BE49-F238E27FC236}">
                <a16:creationId xmlns:a16="http://schemas.microsoft.com/office/drawing/2014/main" id="{2C2AB732-B53B-41DA-BEE5-4C402DA6C90E}"/>
              </a:ext>
            </a:extLst>
          </p:cNvPr>
          <p:cNvSpPr txBox="1"/>
          <p:nvPr/>
        </p:nvSpPr>
        <p:spPr>
          <a:xfrm>
            <a:off x="7397645" y="1576464"/>
            <a:ext cx="407233" cy="496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1</a:t>
            </a:r>
          </a:p>
        </p:txBody>
      </p:sp>
      <p:sp>
        <p:nvSpPr>
          <p:cNvPr id="5" name="Text Placeholder 4">
            <a:extLst>
              <a:ext uri="{FF2B5EF4-FFF2-40B4-BE49-F238E27FC236}">
                <a16:creationId xmlns:a16="http://schemas.microsoft.com/office/drawing/2014/main" id="{8ACECCCA-3D4E-4136-BF46-943D64C1C343}"/>
              </a:ext>
            </a:extLst>
          </p:cNvPr>
          <p:cNvSpPr>
            <a:spLocks noGrp="1"/>
          </p:cNvSpPr>
          <p:nvPr>
            <p:ph type="body" sz="quarter" idx="12"/>
          </p:nvPr>
        </p:nvSpPr>
        <p:spPr>
          <a:xfrm>
            <a:off x="488858" y="1229922"/>
            <a:ext cx="5895168" cy="584200"/>
          </a:xfrm>
        </p:spPr>
        <p:txBody>
          <a:bodyPr anchor="t"/>
          <a:lstStyle/>
          <a:p>
            <a:pPr marL="457200" indent="-457200">
              <a:buChar char="•"/>
            </a:pPr>
            <a:r>
              <a:rPr lang="en-US" sz="2400" dirty="0">
                <a:solidFill>
                  <a:srgbClr val="002060"/>
                </a:solidFill>
                <a:latin typeface="Arial"/>
                <a:cs typeface="Arial"/>
              </a:rPr>
              <a:t>Box 1: You should do these things immediately!</a:t>
            </a:r>
            <a:endParaRPr lang="en-US" dirty="0">
              <a:solidFill>
                <a:srgbClr val="002060"/>
              </a:solidFill>
            </a:endParaRPr>
          </a:p>
        </p:txBody>
      </p:sp>
    </p:spTree>
    <p:extLst>
      <p:ext uri="{BB962C8B-B14F-4D97-AF65-F5344CB8AC3E}">
        <p14:creationId xmlns:p14="http://schemas.microsoft.com/office/powerpoint/2010/main" val="53778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CB5DC5-9D33-CE40-BC9D-892C6307762C}"/>
              </a:ext>
            </a:extLst>
          </p:cNvPr>
          <p:cNvSpPr>
            <a:spLocks noGrp="1"/>
          </p:cNvSpPr>
          <p:nvPr>
            <p:ph type="body" sz="quarter" idx="11"/>
          </p:nvPr>
        </p:nvSpPr>
        <p:spPr>
          <a:xfrm>
            <a:off x="487233" y="356719"/>
            <a:ext cx="8805863" cy="877887"/>
          </a:xfrm>
        </p:spPr>
        <p:txBody>
          <a:bodyPr anchor="t"/>
          <a:lstStyle/>
          <a:p>
            <a:r>
              <a:rPr lang="en-US" dirty="0">
                <a:latin typeface="Arial"/>
                <a:cs typeface="Arial"/>
              </a:rPr>
              <a:t>Priority = Important x Urgent</a:t>
            </a:r>
            <a:endParaRPr lang="en-US" dirty="0"/>
          </a:p>
          <a:p>
            <a:endParaRPr lang="en-US" dirty="0"/>
          </a:p>
        </p:txBody>
      </p:sp>
      <p:sp>
        <p:nvSpPr>
          <p:cNvPr id="8" name="TextBox 7">
            <a:extLst>
              <a:ext uri="{FF2B5EF4-FFF2-40B4-BE49-F238E27FC236}">
                <a16:creationId xmlns:a16="http://schemas.microsoft.com/office/drawing/2014/main" id="{45BF718B-E278-774C-8BCA-CE7816408DB5}"/>
              </a:ext>
            </a:extLst>
          </p:cNvPr>
          <p:cNvSpPr txBox="1"/>
          <p:nvPr/>
        </p:nvSpPr>
        <p:spPr>
          <a:xfrm>
            <a:off x="6259161" y="3628349"/>
            <a:ext cx="1700212" cy="344710"/>
          </a:xfrm>
          <a:prstGeom prst="rect">
            <a:avLst/>
          </a:prstGeom>
          <a:noFill/>
        </p:spPr>
        <p:txBody>
          <a:bodyPr wrap="square" rtlCol="0">
            <a:spAutoFit/>
          </a:bodyPr>
          <a:lstStyle/>
          <a:p>
            <a:r>
              <a:rPr lang="en-US" b="0" i="1" dirty="0">
                <a:solidFill>
                  <a:srgbClr val="000000"/>
                </a:solidFill>
              </a:rPr>
              <a:t>Urgent</a:t>
            </a:r>
          </a:p>
        </p:txBody>
      </p:sp>
      <p:sp>
        <p:nvSpPr>
          <p:cNvPr id="9" name="TextBox 8">
            <a:extLst>
              <a:ext uri="{FF2B5EF4-FFF2-40B4-BE49-F238E27FC236}">
                <a16:creationId xmlns:a16="http://schemas.microsoft.com/office/drawing/2014/main" id="{18687088-4D58-D34C-A191-4D83B63AF475}"/>
              </a:ext>
            </a:extLst>
          </p:cNvPr>
          <p:cNvSpPr txBox="1"/>
          <p:nvPr/>
        </p:nvSpPr>
        <p:spPr>
          <a:xfrm>
            <a:off x="10842079" y="3508115"/>
            <a:ext cx="1700212" cy="590931"/>
          </a:xfrm>
          <a:prstGeom prst="rect">
            <a:avLst/>
          </a:prstGeom>
          <a:noFill/>
        </p:spPr>
        <p:txBody>
          <a:bodyPr wrap="square" rtlCol="0">
            <a:spAutoFit/>
          </a:bodyPr>
          <a:lstStyle/>
          <a:p>
            <a:r>
              <a:rPr lang="en-US" b="0" i="1" dirty="0">
                <a:solidFill>
                  <a:srgbClr val="000000"/>
                </a:solidFill>
              </a:rPr>
              <a:t>Not Urgent (yet!)</a:t>
            </a:r>
          </a:p>
        </p:txBody>
      </p:sp>
      <p:sp>
        <p:nvSpPr>
          <p:cNvPr id="2" name="Arrow: Left 1">
            <a:extLst>
              <a:ext uri="{FF2B5EF4-FFF2-40B4-BE49-F238E27FC236}">
                <a16:creationId xmlns:a16="http://schemas.microsoft.com/office/drawing/2014/main" id="{79793F82-991D-4EFD-AA53-A2A5438F26A7}"/>
              </a:ext>
            </a:extLst>
          </p:cNvPr>
          <p:cNvSpPr/>
          <p:nvPr/>
        </p:nvSpPr>
        <p:spPr>
          <a:xfrm>
            <a:off x="6568665" y="3074258"/>
            <a:ext cx="5146622" cy="4871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F2500AA-32CC-4170-9404-12EE46F60008}"/>
              </a:ext>
            </a:extLst>
          </p:cNvPr>
          <p:cNvSpPr txBox="1"/>
          <p:nvPr/>
        </p:nvSpPr>
        <p:spPr>
          <a:xfrm>
            <a:off x="7814228" y="1213434"/>
            <a:ext cx="1700212" cy="344710"/>
          </a:xfrm>
          <a:prstGeom prst="rect">
            <a:avLst/>
          </a:prstGeom>
          <a:noFill/>
        </p:spPr>
        <p:txBody>
          <a:bodyPr wrap="square" rtlCol="0">
            <a:spAutoFit/>
          </a:bodyPr>
          <a:lstStyle/>
          <a:p>
            <a:r>
              <a:rPr lang="en-US" b="0" i="1" dirty="0">
                <a:solidFill>
                  <a:srgbClr val="000000"/>
                </a:solidFill>
              </a:rPr>
              <a:t>Important</a:t>
            </a:r>
          </a:p>
        </p:txBody>
      </p:sp>
      <p:sp>
        <p:nvSpPr>
          <p:cNvPr id="14" name="Arrow: Up 13">
            <a:extLst>
              <a:ext uri="{FF2B5EF4-FFF2-40B4-BE49-F238E27FC236}">
                <a16:creationId xmlns:a16="http://schemas.microsoft.com/office/drawing/2014/main" id="{EC19A246-E3C7-468C-B1FF-BBC8F5FC5BEE}"/>
              </a:ext>
            </a:extLst>
          </p:cNvPr>
          <p:cNvSpPr/>
          <p:nvPr/>
        </p:nvSpPr>
        <p:spPr>
          <a:xfrm>
            <a:off x="8951651" y="1315862"/>
            <a:ext cx="487180" cy="41597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6F4FDD2-89FD-47EB-86DD-FFCE506CC843}"/>
              </a:ext>
            </a:extLst>
          </p:cNvPr>
          <p:cNvSpPr txBox="1"/>
          <p:nvPr/>
        </p:nvSpPr>
        <p:spPr>
          <a:xfrm>
            <a:off x="7960556" y="5179277"/>
            <a:ext cx="1339456" cy="590931"/>
          </a:xfrm>
          <a:prstGeom prst="rect">
            <a:avLst/>
          </a:prstGeom>
          <a:noFill/>
        </p:spPr>
        <p:txBody>
          <a:bodyPr wrap="square" rtlCol="0">
            <a:spAutoFit/>
          </a:bodyPr>
          <a:lstStyle/>
          <a:p>
            <a:r>
              <a:rPr lang="en-US" b="0" i="1" dirty="0">
                <a:solidFill>
                  <a:srgbClr val="000000"/>
                </a:solidFill>
              </a:rPr>
              <a:t>Not </a:t>
            </a:r>
          </a:p>
          <a:p>
            <a:r>
              <a:rPr lang="en-US" b="0" i="1" dirty="0">
                <a:solidFill>
                  <a:srgbClr val="000000"/>
                </a:solidFill>
              </a:rPr>
              <a:t>important</a:t>
            </a:r>
          </a:p>
        </p:txBody>
      </p:sp>
      <p:sp>
        <p:nvSpPr>
          <p:cNvPr id="21" name="TextBox 20">
            <a:extLst>
              <a:ext uri="{FF2B5EF4-FFF2-40B4-BE49-F238E27FC236}">
                <a16:creationId xmlns:a16="http://schemas.microsoft.com/office/drawing/2014/main" id="{11987812-CE2D-4CF9-ACA3-E39B5C19E4B7}"/>
              </a:ext>
            </a:extLst>
          </p:cNvPr>
          <p:cNvSpPr txBox="1"/>
          <p:nvPr/>
        </p:nvSpPr>
        <p:spPr>
          <a:xfrm>
            <a:off x="6648139" y="2076137"/>
            <a:ext cx="2493363"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JUST DO IT! </a:t>
            </a:r>
          </a:p>
          <a:p>
            <a:endParaRPr lang="en-US" b="0" dirty="0">
              <a:solidFill>
                <a:schemeClr val="tx1"/>
              </a:solidFill>
            </a:endParaRPr>
          </a:p>
        </p:txBody>
      </p:sp>
      <p:sp>
        <p:nvSpPr>
          <p:cNvPr id="24" name="TextBox 23">
            <a:extLst>
              <a:ext uri="{FF2B5EF4-FFF2-40B4-BE49-F238E27FC236}">
                <a16:creationId xmlns:a16="http://schemas.microsoft.com/office/drawing/2014/main" id="{B494D05F-E1EC-4871-B635-7A41DFA83331}"/>
              </a:ext>
            </a:extLst>
          </p:cNvPr>
          <p:cNvSpPr txBox="1"/>
          <p:nvPr/>
        </p:nvSpPr>
        <p:spPr>
          <a:xfrm>
            <a:off x="9421319" y="2076136"/>
            <a:ext cx="2493363"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PLAN: </a:t>
            </a:r>
          </a:p>
          <a:p>
            <a:endParaRPr lang="en-US" b="0" dirty="0"/>
          </a:p>
        </p:txBody>
      </p:sp>
      <p:sp>
        <p:nvSpPr>
          <p:cNvPr id="29" name="TextBox 28">
            <a:extLst>
              <a:ext uri="{FF2B5EF4-FFF2-40B4-BE49-F238E27FC236}">
                <a16:creationId xmlns:a16="http://schemas.microsoft.com/office/drawing/2014/main" id="{9B998CDF-750E-4EFC-9361-081AFFA115E0}"/>
              </a:ext>
            </a:extLst>
          </p:cNvPr>
          <p:cNvSpPr txBox="1"/>
          <p:nvPr/>
        </p:nvSpPr>
        <p:spPr>
          <a:xfrm>
            <a:off x="10145842" y="1563973"/>
            <a:ext cx="407233" cy="496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2</a:t>
            </a:r>
            <a:endParaRPr lang="en-US" dirty="0"/>
          </a:p>
        </p:txBody>
      </p:sp>
      <p:sp>
        <p:nvSpPr>
          <p:cNvPr id="33" name="TextBox 32">
            <a:extLst>
              <a:ext uri="{FF2B5EF4-FFF2-40B4-BE49-F238E27FC236}">
                <a16:creationId xmlns:a16="http://schemas.microsoft.com/office/drawing/2014/main" id="{2C2AB732-B53B-41DA-BEE5-4C402DA6C90E}"/>
              </a:ext>
            </a:extLst>
          </p:cNvPr>
          <p:cNvSpPr txBox="1"/>
          <p:nvPr/>
        </p:nvSpPr>
        <p:spPr>
          <a:xfrm>
            <a:off x="7397645" y="1576464"/>
            <a:ext cx="407233" cy="496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1</a:t>
            </a:r>
          </a:p>
        </p:txBody>
      </p:sp>
      <p:sp>
        <p:nvSpPr>
          <p:cNvPr id="5" name="Text Placeholder 4">
            <a:extLst>
              <a:ext uri="{FF2B5EF4-FFF2-40B4-BE49-F238E27FC236}">
                <a16:creationId xmlns:a16="http://schemas.microsoft.com/office/drawing/2014/main" id="{8ACECCCA-3D4E-4136-BF46-943D64C1C343}"/>
              </a:ext>
            </a:extLst>
          </p:cNvPr>
          <p:cNvSpPr>
            <a:spLocks noGrp="1"/>
          </p:cNvSpPr>
          <p:nvPr>
            <p:ph type="body" sz="quarter" idx="12"/>
          </p:nvPr>
        </p:nvSpPr>
        <p:spPr>
          <a:xfrm>
            <a:off x="488858" y="1229922"/>
            <a:ext cx="5895168" cy="584200"/>
          </a:xfrm>
        </p:spPr>
        <p:txBody>
          <a:bodyPr anchor="t"/>
          <a:lstStyle/>
          <a:p>
            <a:pPr marL="457200" indent="-457200">
              <a:buChar char="•"/>
            </a:pPr>
            <a:r>
              <a:rPr lang="en-US" sz="2400" dirty="0">
                <a:solidFill>
                  <a:srgbClr val="002060"/>
                </a:solidFill>
                <a:latin typeface="Arial"/>
                <a:cs typeface="Arial"/>
              </a:rPr>
              <a:t>Box 1: You should do these things immediately!</a:t>
            </a:r>
            <a:endParaRPr lang="en-US" sz="2400" dirty="0">
              <a:solidFill>
                <a:srgbClr val="002060"/>
              </a:solidFill>
            </a:endParaRPr>
          </a:p>
          <a:p>
            <a:pPr marL="457200" indent="-457200">
              <a:buChar char="•"/>
            </a:pPr>
            <a:r>
              <a:rPr lang="en-US" sz="2400" dirty="0">
                <a:solidFill>
                  <a:srgbClr val="002060"/>
                </a:solidFill>
                <a:latin typeface="Arial"/>
                <a:cs typeface="Arial"/>
              </a:rPr>
              <a:t>Box 2: You should plan how and when you will do it - and put it in your schedule.</a:t>
            </a:r>
            <a:endParaRPr lang="en-US" dirty="0">
              <a:solidFill>
                <a:srgbClr val="002060"/>
              </a:solidFill>
            </a:endParaRPr>
          </a:p>
        </p:txBody>
      </p:sp>
    </p:spTree>
    <p:extLst>
      <p:ext uri="{BB962C8B-B14F-4D97-AF65-F5344CB8AC3E}">
        <p14:creationId xmlns:p14="http://schemas.microsoft.com/office/powerpoint/2010/main" val="4078800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CB5DC5-9D33-CE40-BC9D-892C6307762C}"/>
              </a:ext>
            </a:extLst>
          </p:cNvPr>
          <p:cNvSpPr>
            <a:spLocks noGrp="1"/>
          </p:cNvSpPr>
          <p:nvPr>
            <p:ph type="body" sz="quarter" idx="11"/>
          </p:nvPr>
        </p:nvSpPr>
        <p:spPr>
          <a:xfrm>
            <a:off x="487233" y="356719"/>
            <a:ext cx="8805863" cy="877887"/>
          </a:xfrm>
        </p:spPr>
        <p:txBody>
          <a:bodyPr anchor="t"/>
          <a:lstStyle/>
          <a:p>
            <a:r>
              <a:rPr lang="en-US" dirty="0">
                <a:latin typeface="Arial"/>
                <a:cs typeface="Arial"/>
              </a:rPr>
              <a:t>Priority = Important x Urgent</a:t>
            </a:r>
            <a:endParaRPr lang="en-US" dirty="0"/>
          </a:p>
          <a:p>
            <a:endParaRPr lang="en-US" dirty="0"/>
          </a:p>
        </p:txBody>
      </p:sp>
      <p:sp>
        <p:nvSpPr>
          <p:cNvPr id="8" name="TextBox 7">
            <a:extLst>
              <a:ext uri="{FF2B5EF4-FFF2-40B4-BE49-F238E27FC236}">
                <a16:creationId xmlns:a16="http://schemas.microsoft.com/office/drawing/2014/main" id="{45BF718B-E278-774C-8BCA-CE7816408DB5}"/>
              </a:ext>
            </a:extLst>
          </p:cNvPr>
          <p:cNvSpPr txBox="1"/>
          <p:nvPr/>
        </p:nvSpPr>
        <p:spPr>
          <a:xfrm>
            <a:off x="6259161" y="3628349"/>
            <a:ext cx="1700212" cy="344710"/>
          </a:xfrm>
          <a:prstGeom prst="rect">
            <a:avLst/>
          </a:prstGeom>
          <a:noFill/>
        </p:spPr>
        <p:txBody>
          <a:bodyPr wrap="square" rtlCol="0">
            <a:spAutoFit/>
          </a:bodyPr>
          <a:lstStyle/>
          <a:p>
            <a:r>
              <a:rPr lang="en-US" b="0" i="1" dirty="0">
                <a:solidFill>
                  <a:srgbClr val="000000"/>
                </a:solidFill>
              </a:rPr>
              <a:t>Urgent</a:t>
            </a:r>
          </a:p>
        </p:txBody>
      </p:sp>
      <p:sp>
        <p:nvSpPr>
          <p:cNvPr id="9" name="TextBox 8">
            <a:extLst>
              <a:ext uri="{FF2B5EF4-FFF2-40B4-BE49-F238E27FC236}">
                <a16:creationId xmlns:a16="http://schemas.microsoft.com/office/drawing/2014/main" id="{18687088-4D58-D34C-A191-4D83B63AF475}"/>
              </a:ext>
            </a:extLst>
          </p:cNvPr>
          <p:cNvSpPr txBox="1"/>
          <p:nvPr/>
        </p:nvSpPr>
        <p:spPr>
          <a:xfrm>
            <a:off x="10842079" y="3508115"/>
            <a:ext cx="1700212" cy="590931"/>
          </a:xfrm>
          <a:prstGeom prst="rect">
            <a:avLst/>
          </a:prstGeom>
          <a:noFill/>
        </p:spPr>
        <p:txBody>
          <a:bodyPr wrap="square" rtlCol="0">
            <a:spAutoFit/>
          </a:bodyPr>
          <a:lstStyle/>
          <a:p>
            <a:r>
              <a:rPr lang="en-US" b="0" i="1" dirty="0">
                <a:solidFill>
                  <a:srgbClr val="000000"/>
                </a:solidFill>
              </a:rPr>
              <a:t>Not Urgent (yet!)</a:t>
            </a:r>
          </a:p>
        </p:txBody>
      </p:sp>
      <p:sp>
        <p:nvSpPr>
          <p:cNvPr id="2" name="Arrow: Left 1">
            <a:extLst>
              <a:ext uri="{FF2B5EF4-FFF2-40B4-BE49-F238E27FC236}">
                <a16:creationId xmlns:a16="http://schemas.microsoft.com/office/drawing/2014/main" id="{79793F82-991D-4EFD-AA53-A2A5438F26A7}"/>
              </a:ext>
            </a:extLst>
          </p:cNvPr>
          <p:cNvSpPr/>
          <p:nvPr/>
        </p:nvSpPr>
        <p:spPr>
          <a:xfrm>
            <a:off x="6568665" y="3074258"/>
            <a:ext cx="5146622" cy="4871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F2500AA-32CC-4170-9404-12EE46F60008}"/>
              </a:ext>
            </a:extLst>
          </p:cNvPr>
          <p:cNvSpPr txBox="1"/>
          <p:nvPr/>
        </p:nvSpPr>
        <p:spPr>
          <a:xfrm>
            <a:off x="7814228" y="1213434"/>
            <a:ext cx="1700212" cy="344710"/>
          </a:xfrm>
          <a:prstGeom prst="rect">
            <a:avLst/>
          </a:prstGeom>
          <a:noFill/>
        </p:spPr>
        <p:txBody>
          <a:bodyPr wrap="square" rtlCol="0">
            <a:spAutoFit/>
          </a:bodyPr>
          <a:lstStyle/>
          <a:p>
            <a:r>
              <a:rPr lang="en-US" b="0" i="1" dirty="0">
                <a:solidFill>
                  <a:srgbClr val="000000"/>
                </a:solidFill>
              </a:rPr>
              <a:t>Important</a:t>
            </a:r>
          </a:p>
        </p:txBody>
      </p:sp>
      <p:sp>
        <p:nvSpPr>
          <p:cNvPr id="14" name="Arrow: Up 13">
            <a:extLst>
              <a:ext uri="{FF2B5EF4-FFF2-40B4-BE49-F238E27FC236}">
                <a16:creationId xmlns:a16="http://schemas.microsoft.com/office/drawing/2014/main" id="{EC19A246-E3C7-468C-B1FF-BBC8F5FC5BEE}"/>
              </a:ext>
            </a:extLst>
          </p:cNvPr>
          <p:cNvSpPr/>
          <p:nvPr/>
        </p:nvSpPr>
        <p:spPr>
          <a:xfrm>
            <a:off x="8951651" y="1315862"/>
            <a:ext cx="487180" cy="41597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6F4FDD2-89FD-47EB-86DD-FFCE506CC843}"/>
              </a:ext>
            </a:extLst>
          </p:cNvPr>
          <p:cNvSpPr txBox="1"/>
          <p:nvPr/>
        </p:nvSpPr>
        <p:spPr>
          <a:xfrm>
            <a:off x="7960556" y="5179277"/>
            <a:ext cx="1339456" cy="590931"/>
          </a:xfrm>
          <a:prstGeom prst="rect">
            <a:avLst/>
          </a:prstGeom>
          <a:noFill/>
        </p:spPr>
        <p:txBody>
          <a:bodyPr wrap="square" rtlCol="0">
            <a:spAutoFit/>
          </a:bodyPr>
          <a:lstStyle/>
          <a:p>
            <a:r>
              <a:rPr lang="en-US" b="0" i="1" dirty="0">
                <a:solidFill>
                  <a:srgbClr val="000000"/>
                </a:solidFill>
              </a:rPr>
              <a:t>Not </a:t>
            </a:r>
          </a:p>
          <a:p>
            <a:r>
              <a:rPr lang="en-US" b="0" i="1" dirty="0">
                <a:solidFill>
                  <a:srgbClr val="000000"/>
                </a:solidFill>
              </a:rPr>
              <a:t>important</a:t>
            </a:r>
          </a:p>
        </p:txBody>
      </p:sp>
      <p:sp>
        <p:nvSpPr>
          <p:cNvPr id="21" name="TextBox 20">
            <a:extLst>
              <a:ext uri="{FF2B5EF4-FFF2-40B4-BE49-F238E27FC236}">
                <a16:creationId xmlns:a16="http://schemas.microsoft.com/office/drawing/2014/main" id="{11987812-CE2D-4CF9-ACA3-E39B5C19E4B7}"/>
              </a:ext>
            </a:extLst>
          </p:cNvPr>
          <p:cNvSpPr txBox="1"/>
          <p:nvPr/>
        </p:nvSpPr>
        <p:spPr>
          <a:xfrm>
            <a:off x="6648139" y="2076137"/>
            <a:ext cx="2493363"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JUST DO IT! </a:t>
            </a:r>
          </a:p>
          <a:p>
            <a:endParaRPr lang="en-US" b="0" dirty="0">
              <a:solidFill>
                <a:schemeClr val="tx1"/>
              </a:solidFill>
            </a:endParaRPr>
          </a:p>
        </p:txBody>
      </p:sp>
      <p:sp>
        <p:nvSpPr>
          <p:cNvPr id="22" name="TextBox 21">
            <a:extLst>
              <a:ext uri="{FF2B5EF4-FFF2-40B4-BE49-F238E27FC236}">
                <a16:creationId xmlns:a16="http://schemas.microsoft.com/office/drawing/2014/main" id="{43717EF5-DE0C-4B00-806E-343FBF26CFF0}"/>
              </a:ext>
            </a:extLst>
          </p:cNvPr>
          <p:cNvSpPr txBox="1"/>
          <p:nvPr/>
        </p:nvSpPr>
        <p:spPr>
          <a:xfrm>
            <a:off x="6710597" y="4149775"/>
            <a:ext cx="2493363"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GET SUPPORT.</a:t>
            </a:r>
          </a:p>
          <a:p>
            <a:endParaRPr lang="en-US" dirty="0"/>
          </a:p>
        </p:txBody>
      </p:sp>
      <p:sp>
        <p:nvSpPr>
          <p:cNvPr id="24" name="TextBox 23">
            <a:extLst>
              <a:ext uri="{FF2B5EF4-FFF2-40B4-BE49-F238E27FC236}">
                <a16:creationId xmlns:a16="http://schemas.microsoft.com/office/drawing/2014/main" id="{B494D05F-E1EC-4871-B635-7A41DFA83331}"/>
              </a:ext>
            </a:extLst>
          </p:cNvPr>
          <p:cNvSpPr txBox="1"/>
          <p:nvPr/>
        </p:nvSpPr>
        <p:spPr>
          <a:xfrm>
            <a:off x="9421319" y="2076136"/>
            <a:ext cx="2493363"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PLAN: </a:t>
            </a:r>
          </a:p>
          <a:p>
            <a:endParaRPr lang="en-US" b="0" dirty="0"/>
          </a:p>
        </p:txBody>
      </p:sp>
      <p:sp>
        <p:nvSpPr>
          <p:cNvPr id="29" name="TextBox 28">
            <a:extLst>
              <a:ext uri="{FF2B5EF4-FFF2-40B4-BE49-F238E27FC236}">
                <a16:creationId xmlns:a16="http://schemas.microsoft.com/office/drawing/2014/main" id="{9B998CDF-750E-4EFC-9361-081AFFA115E0}"/>
              </a:ext>
            </a:extLst>
          </p:cNvPr>
          <p:cNvSpPr txBox="1"/>
          <p:nvPr/>
        </p:nvSpPr>
        <p:spPr>
          <a:xfrm>
            <a:off x="10145842" y="1563973"/>
            <a:ext cx="407233" cy="496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2</a:t>
            </a:r>
            <a:endParaRPr lang="en-US" dirty="0"/>
          </a:p>
        </p:txBody>
      </p:sp>
      <p:sp>
        <p:nvSpPr>
          <p:cNvPr id="32" name="TextBox 31">
            <a:extLst>
              <a:ext uri="{FF2B5EF4-FFF2-40B4-BE49-F238E27FC236}">
                <a16:creationId xmlns:a16="http://schemas.microsoft.com/office/drawing/2014/main" id="{1A17FEC3-CAE4-4ABB-832E-BD8C6A9BBAC1}"/>
              </a:ext>
            </a:extLst>
          </p:cNvPr>
          <p:cNvSpPr txBox="1"/>
          <p:nvPr/>
        </p:nvSpPr>
        <p:spPr>
          <a:xfrm>
            <a:off x="7485087" y="3600136"/>
            <a:ext cx="407233" cy="496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3</a:t>
            </a:r>
          </a:p>
        </p:txBody>
      </p:sp>
      <p:sp>
        <p:nvSpPr>
          <p:cNvPr id="33" name="TextBox 32">
            <a:extLst>
              <a:ext uri="{FF2B5EF4-FFF2-40B4-BE49-F238E27FC236}">
                <a16:creationId xmlns:a16="http://schemas.microsoft.com/office/drawing/2014/main" id="{2C2AB732-B53B-41DA-BEE5-4C402DA6C90E}"/>
              </a:ext>
            </a:extLst>
          </p:cNvPr>
          <p:cNvSpPr txBox="1"/>
          <p:nvPr/>
        </p:nvSpPr>
        <p:spPr>
          <a:xfrm>
            <a:off x="7397645" y="1576464"/>
            <a:ext cx="407233" cy="496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1</a:t>
            </a:r>
          </a:p>
        </p:txBody>
      </p:sp>
      <p:sp>
        <p:nvSpPr>
          <p:cNvPr id="5" name="Text Placeholder 4">
            <a:extLst>
              <a:ext uri="{FF2B5EF4-FFF2-40B4-BE49-F238E27FC236}">
                <a16:creationId xmlns:a16="http://schemas.microsoft.com/office/drawing/2014/main" id="{8ACECCCA-3D4E-4136-BF46-943D64C1C343}"/>
              </a:ext>
            </a:extLst>
          </p:cNvPr>
          <p:cNvSpPr>
            <a:spLocks noGrp="1"/>
          </p:cNvSpPr>
          <p:nvPr>
            <p:ph type="body" sz="quarter" idx="12"/>
          </p:nvPr>
        </p:nvSpPr>
        <p:spPr>
          <a:xfrm>
            <a:off x="488858" y="1229922"/>
            <a:ext cx="5895168" cy="584200"/>
          </a:xfrm>
        </p:spPr>
        <p:txBody>
          <a:bodyPr anchor="t"/>
          <a:lstStyle/>
          <a:p>
            <a:pPr marL="457200" indent="-457200">
              <a:buChar char="•"/>
            </a:pPr>
            <a:r>
              <a:rPr lang="en-US" sz="2400" dirty="0">
                <a:solidFill>
                  <a:srgbClr val="002060"/>
                </a:solidFill>
                <a:latin typeface="Arial"/>
                <a:cs typeface="Arial"/>
              </a:rPr>
              <a:t>Box 1: You should do these things immediately!</a:t>
            </a:r>
            <a:endParaRPr lang="en-US" sz="2400" dirty="0">
              <a:solidFill>
                <a:srgbClr val="002060"/>
              </a:solidFill>
            </a:endParaRPr>
          </a:p>
          <a:p>
            <a:pPr marL="457200" indent="-457200">
              <a:buChar char="•"/>
            </a:pPr>
            <a:r>
              <a:rPr lang="en-US" sz="2400" dirty="0">
                <a:solidFill>
                  <a:srgbClr val="002060"/>
                </a:solidFill>
                <a:latin typeface="Arial"/>
                <a:cs typeface="Arial"/>
              </a:rPr>
              <a:t>Box 2: You should plan how and when you will do it - and put it in your schedule.</a:t>
            </a:r>
          </a:p>
          <a:p>
            <a:pPr marL="457200" indent="-457200">
              <a:buChar char="•"/>
            </a:pPr>
            <a:r>
              <a:rPr lang="en-US" sz="2400" dirty="0">
                <a:solidFill>
                  <a:srgbClr val="002060"/>
                </a:solidFill>
                <a:latin typeface="Arial"/>
                <a:cs typeface="Arial"/>
              </a:rPr>
              <a:t>Box 3: These activities you can ask somebody to help you do e.g. friends, family, university advice and support.</a:t>
            </a:r>
          </a:p>
          <a:p>
            <a:pPr marL="457200" indent="-457200">
              <a:buChar char="•"/>
            </a:pPr>
            <a:endParaRPr lang="en-US" sz="2400" dirty="0"/>
          </a:p>
          <a:p>
            <a:pPr marL="457200" indent="-457200">
              <a:buChar char="•"/>
            </a:pPr>
            <a:endParaRPr lang="en-US" sz="2400" dirty="0"/>
          </a:p>
        </p:txBody>
      </p:sp>
    </p:spTree>
    <p:extLst>
      <p:ext uri="{BB962C8B-B14F-4D97-AF65-F5344CB8AC3E}">
        <p14:creationId xmlns:p14="http://schemas.microsoft.com/office/powerpoint/2010/main" val="1661941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CB5DC5-9D33-CE40-BC9D-892C6307762C}"/>
              </a:ext>
            </a:extLst>
          </p:cNvPr>
          <p:cNvSpPr>
            <a:spLocks noGrp="1"/>
          </p:cNvSpPr>
          <p:nvPr>
            <p:ph type="body" sz="quarter" idx="11"/>
          </p:nvPr>
        </p:nvSpPr>
        <p:spPr>
          <a:xfrm>
            <a:off x="487233" y="356719"/>
            <a:ext cx="8805863" cy="877887"/>
          </a:xfrm>
        </p:spPr>
        <p:txBody>
          <a:bodyPr anchor="t"/>
          <a:lstStyle/>
          <a:p>
            <a:r>
              <a:rPr lang="en-US" dirty="0">
                <a:latin typeface="Arial"/>
                <a:cs typeface="Arial"/>
              </a:rPr>
              <a:t>Priority = Important x Urgent</a:t>
            </a:r>
            <a:endParaRPr lang="en-US" dirty="0"/>
          </a:p>
          <a:p>
            <a:endParaRPr lang="en-US" dirty="0"/>
          </a:p>
        </p:txBody>
      </p:sp>
      <p:sp>
        <p:nvSpPr>
          <p:cNvPr id="8" name="TextBox 7">
            <a:extLst>
              <a:ext uri="{FF2B5EF4-FFF2-40B4-BE49-F238E27FC236}">
                <a16:creationId xmlns:a16="http://schemas.microsoft.com/office/drawing/2014/main" id="{45BF718B-E278-774C-8BCA-CE7816408DB5}"/>
              </a:ext>
            </a:extLst>
          </p:cNvPr>
          <p:cNvSpPr txBox="1"/>
          <p:nvPr/>
        </p:nvSpPr>
        <p:spPr>
          <a:xfrm>
            <a:off x="6259161" y="3628349"/>
            <a:ext cx="1700212" cy="344710"/>
          </a:xfrm>
          <a:prstGeom prst="rect">
            <a:avLst/>
          </a:prstGeom>
          <a:noFill/>
        </p:spPr>
        <p:txBody>
          <a:bodyPr wrap="square" rtlCol="0">
            <a:spAutoFit/>
          </a:bodyPr>
          <a:lstStyle/>
          <a:p>
            <a:r>
              <a:rPr lang="en-US" b="0" i="1" dirty="0">
                <a:solidFill>
                  <a:srgbClr val="000000"/>
                </a:solidFill>
              </a:rPr>
              <a:t>Urgent</a:t>
            </a:r>
          </a:p>
        </p:txBody>
      </p:sp>
      <p:sp>
        <p:nvSpPr>
          <p:cNvPr id="9" name="TextBox 8">
            <a:extLst>
              <a:ext uri="{FF2B5EF4-FFF2-40B4-BE49-F238E27FC236}">
                <a16:creationId xmlns:a16="http://schemas.microsoft.com/office/drawing/2014/main" id="{18687088-4D58-D34C-A191-4D83B63AF475}"/>
              </a:ext>
            </a:extLst>
          </p:cNvPr>
          <p:cNvSpPr txBox="1"/>
          <p:nvPr/>
        </p:nvSpPr>
        <p:spPr>
          <a:xfrm>
            <a:off x="10842079" y="3508115"/>
            <a:ext cx="1700212" cy="590931"/>
          </a:xfrm>
          <a:prstGeom prst="rect">
            <a:avLst/>
          </a:prstGeom>
          <a:noFill/>
        </p:spPr>
        <p:txBody>
          <a:bodyPr wrap="square" rtlCol="0">
            <a:spAutoFit/>
          </a:bodyPr>
          <a:lstStyle/>
          <a:p>
            <a:r>
              <a:rPr lang="en-US" b="0" i="1" dirty="0">
                <a:solidFill>
                  <a:srgbClr val="000000"/>
                </a:solidFill>
              </a:rPr>
              <a:t>Not Urgent (yet!)</a:t>
            </a:r>
          </a:p>
        </p:txBody>
      </p:sp>
      <p:sp>
        <p:nvSpPr>
          <p:cNvPr id="2" name="Arrow: Left 1">
            <a:extLst>
              <a:ext uri="{FF2B5EF4-FFF2-40B4-BE49-F238E27FC236}">
                <a16:creationId xmlns:a16="http://schemas.microsoft.com/office/drawing/2014/main" id="{79793F82-991D-4EFD-AA53-A2A5438F26A7}"/>
              </a:ext>
            </a:extLst>
          </p:cNvPr>
          <p:cNvSpPr/>
          <p:nvPr/>
        </p:nvSpPr>
        <p:spPr>
          <a:xfrm>
            <a:off x="6568665" y="3074258"/>
            <a:ext cx="5146622" cy="4871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F2500AA-32CC-4170-9404-12EE46F60008}"/>
              </a:ext>
            </a:extLst>
          </p:cNvPr>
          <p:cNvSpPr txBox="1"/>
          <p:nvPr/>
        </p:nvSpPr>
        <p:spPr>
          <a:xfrm>
            <a:off x="7814228" y="1213434"/>
            <a:ext cx="1700212" cy="344710"/>
          </a:xfrm>
          <a:prstGeom prst="rect">
            <a:avLst/>
          </a:prstGeom>
          <a:noFill/>
        </p:spPr>
        <p:txBody>
          <a:bodyPr wrap="square" rtlCol="0">
            <a:spAutoFit/>
          </a:bodyPr>
          <a:lstStyle/>
          <a:p>
            <a:r>
              <a:rPr lang="en-US" b="0" i="1" dirty="0">
                <a:solidFill>
                  <a:srgbClr val="000000"/>
                </a:solidFill>
              </a:rPr>
              <a:t>Important</a:t>
            </a:r>
          </a:p>
        </p:txBody>
      </p:sp>
      <p:sp>
        <p:nvSpPr>
          <p:cNvPr id="14" name="Arrow: Up 13">
            <a:extLst>
              <a:ext uri="{FF2B5EF4-FFF2-40B4-BE49-F238E27FC236}">
                <a16:creationId xmlns:a16="http://schemas.microsoft.com/office/drawing/2014/main" id="{EC19A246-E3C7-468C-B1FF-BBC8F5FC5BEE}"/>
              </a:ext>
            </a:extLst>
          </p:cNvPr>
          <p:cNvSpPr/>
          <p:nvPr/>
        </p:nvSpPr>
        <p:spPr>
          <a:xfrm>
            <a:off x="8951651" y="1315862"/>
            <a:ext cx="487180" cy="41597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6F4FDD2-89FD-47EB-86DD-FFCE506CC843}"/>
              </a:ext>
            </a:extLst>
          </p:cNvPr>
          <p:cNvSpPr txBox="1"/>
          <p:nvPr/>
        </p:nvSpPr>
        <p:spPr>
          <a:xfrm>
            <a:off x="7960556" y="5179277"/>
            <a:ext cx="1339456" cy="590931"/>
          </a:xfrm>
          <a:prstGeom prst="rect">
            <a:avLst/>
          </a:prstGeom>
          <a:noFill/>
        </p:spPr>
        <p:txBody>
          <a:bodyPr wrap="square" rtlCol="0">
            <a:spAutoFit/>
          </a:bodyPr>
          <a:lstStyle/>
          <a:p>
            <a:r>
              <a:rPr lang="en-US" b="0" i="1" dirty="0">
                <a:solidFill>
                  <a:srgbClr val="000000"/>
                </a:solidFill>
              </a:rPr>
              <a:t>Not </a:t>
            </a:r>
          </a:p>
          <a:p>
            <a:r>
              <a:rPr lang="en-US" b="0" i="1" dirty="0">
                <a:solidFill>
                  <a:srgbClr val="000000"/>
                </a:solidFill>
              </a:rPr>
              <a:t>important</a:t>
            </a:r>
          </a:p>
        </p:txBody>
      </p:sp>
      <p:sp>
        <p:nvSpPr>
          <p:cNvPr id="21" name="TextBox 20">
            <a:extLst>
              <a:ext uri="{FF2B5EF4-FFF2-40B4-BE49-F238E27FC236}">
                <a16:creationId xmlns:a16="http://schemas.microsoft.com/office/drawing/2014/main" id="{11987812-CE2D-4CF9-ACA3-E39B5C19E4B7}"/>
              </a:ext>
            </a:extLst>
          </p:cNvPr>
          <p:cNvSpPr txBox="1"/>
          <p:nvPr/>
        </p:nvSpPr>
        <p:spPr>
          <a:xfrm>
            <a:off x="6648139" y="2076137"/>
            <a:ext cx="2493363"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JUST DO IT! </a:t>
            </a:r>
          </a:p>
          <a:p>
            <a:endParaRPr lang="en-US" b="0" dirty="0">
              <a:solidFill>
                <a:schemeClr val="tx1"/>
              </a:solidFill>
            </a:endParaRPr>
          </a:p>
        </p:txBody>
      </p:sp>
      <p:sp>
        <p:nvSpPr>
          <p:cNvPr id="22" name="TextBox 21">
            <a:extLst>
              <a:ext uri="{FF2B5EF4-FFF2-40B4-BE49-F238E27FC236}">
                <a16:creationId xmlns:a16="http://schemas.microsoft.com/office/drawing/2014/main" id="{43717EF5-DE0C-4B00-806E-343FBF26CFF0}"/>
              </a:ext>
            </a:extLst>
          </p:cNvPr>
          <p:cNvSpPr txBox="1"/>
          <p:nvPr/>
        </p:nvSpPr>
        <p:spPr>
          <a:xfrm>
            <a:off x="6710597" y="4149775"/>
            <a:ext cx="2493363"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GET SUPPORT</a:t>
            </a:r>
          </a:p>
          <a:p>
            <a:endParaRPr lang="en-US" dirty="0"/>
          </a:p>
        </p:txBody>
      </p:sp>
      <p:sp>
        <p:nvSpPr>
          <p:cNvPr id="23" name="TextBox 22">
            <a:extLst>
              <a:ext uri="{FF2B5EF4-FFF2-40B4-BE49-F238E27FC236}">
                <a16:creationId xmlns:a16="http://schemas.microsoft.com/office/drawing/2014/main" id="{268CEF9E-A543-484F-B58D-6874AA7940A6}"/>
              </a:ext>
            </a:extLst>
          </p:cNvPr>
          <p:cNvSpPr txBox="1"/>
          <p:nvPr/>
        </p:nvSpPr>
        <p:spPr>
          <a:xfrm>
            <a:off x="9433810" y="4149775"/>
            <a:ext cx="2705724" cy="3447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REWARD SELF: </a:t>
            </a:r>
          </a:p>
        </p:txBody>
      </p:sp>
      <p:sp>
        <p:nvSpPr>
          <p:cNvPr id="24" name="TextBox 23">
            <a:extLst>
              <a:ext uri="{FF2B5EF4-FFF2-40B4-BE49-F238E27FC236}">
                <a16:creationId xmlns:a16="http://schemas.microsoft.com/office/drawing/2014/main" id="{B494D05F-E1EC-4871-B635-7A41DFA83331}"/>
              </a:ext>
            </a:extLst>
          </p:cNvPr>
          <p:cNvSpPr txBox="1"/>
          <p:nvPr/>
        </p:nvSpPr>
        <p:spPr>
          <a:xfrm>
            <a:off x="9421319" y="2076136"/>
            <a:ext cx="2493363"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PLAN: </a:t>
            </a:r>
          </a:p>
          <a:p>
            <a:endParaRPr lang="en-US" b="0" dirty="0"/>
          </a:p>
        </p:txBody>
      </p:sp>
      <p:sp>
        <p:nvSpPr>
          <p:cNvPr id="29" name="TextBox 28">
            <a:extLst>
              <a:ext uri="{FF2B5EF4-FFF2-40B4-BE49-F238E27FC236}">
                <a16:creationId xmlns:a16="http://schemas.microsoft.com/office/drawing/2014/main" id="{9B998CDF-750E-4EFC-9361-081AFFA115E0}"/>
              </a:ext>
            </a:extLst>
          </p:cNvPr>
          <p:cNvSpPr txBox="1"/>
          <p:nvPr/>
        </p:nvSpPr>
        <p:spPr>
          <a:xfrm>
            <a:off x="10145842" y="1563973"/>
            <a:ext cx="407233" cy="496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2</a:t>
            </a:r>
            <a:endParaRPr lang="en-US" dirty="0"/>
          </a:p>
        </p:txBody>
      </p:sp>
      <p:sp>
        <p:nvSpPr>
          <p:cNvPr id="31" name="TextBox 30">
            <a:extLst>
              <a:ext uri="{FF2B5EF4-FFF2-40B4-BE49-F238E27FC236}">
                <a16:creationId xmlns:a16="http://schemas.microsoft.com/office/drawing/2014/main" id="{4867C239-C7F6-4F19-A2C1-F57582CC9ECA}"/>
              </a:ext>
            </a:extLst>
          </p:cNvPr>
          <p:cNvSpPr txBox="1"/>
          <p:nvPr/>
        </p:nvSpPr>
        <p:spPr>
          <a:xfrm>
            <a:off x="10145841" y="3600136"/>
            <a:ext cx="407233" cy="496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4</a:t>
            </a:r>
          </a:p>
        </p:txBody>
      </p:sp>
      <p:sp>
        <p:nvSpPr>
          <p:cNvPr id="32" name="TextBox 31">
            <a:extLst>
              <a:ext uri="{FF2B5EF4-FFF2-40B4-BE49-F238E27FC236}">
                <a16:creationId xmlns:a16="http://schemas.microsoft.com/office/drawing/2014/main" id="{1A17FEC3-CAE4-4ABB-832E-BD8C6A9BBAC1}"/>
              </a:ext>
            </a:extLst>
          </p:cNvPr>
          <p:cNvSpPr txBox="1"/>
          <p:nvPr/>
        </p:nvSpPr>
        <p:spPr>
          <a:xfrm>
            <a:off x="7485087" y="3600136"/>
            <a:ext cx="407233" cy="496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3</a:t>
            </a:r>
          </a:p>
        </p:txBody>
      </p:sp>
      <p:sp>
        <p:nvSpPr>
          <p:cNvPr id="33" name="TextBox 32">
            <a:extLst>
              <a:ext uri="{FF2B5EF4-FFF2-40B4-BE49-F238E27FC236}">
                <a16:creationId xmlns:a16="http://schemas.microsoft.com/office/drawing/2014/main" id="{2C2AB732-B53B-41DA-BEE5-4C402DA6C90E}"/>
              </a:ext>
            </a:extLst>
          </p:cNvPr>
          <p:cNvSpPr txBox="1"/>
          <p:nvPr/>
        </p:nvSpPr>
        <p:spPr>
          <a:xfrm>
            <a:off x="7397645" y="1576464"/>
            <a:ext cx="407233" cy="496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1</a:t>
            </a:r>
          </a:p>
        </p:txBody>
      </p:sp>
      <p:sp>
        <p:nvSpPr>
          <p:cNvPr id="5" name="Text Placeholder 4">
            <a:extLst>
              <a:ext uri="{FF2B5EF4-FFF2-40B4-BE49-F238E27FC236}">
                <a16:creationId xmlns:a16="http://schemas.microsoft.com/office/drawing/2014/main" id="{8ACECCCA-3D4E-4136-BF46-943D64C1C343}"/>
              </a:ext>
            </a:extLst>
          </p:cNvPr>
          <p:cNvSpPr>
            <a:spLocks noGrp="1"/>
          </p:cNvSpPr>
          <p:nvPr>
            <p:ph type="body" sz="quarter" idx="12"/>
          </p:nvPr>
        </p:nvSpPr>
        <p:spPr>
          <a:xfrm>
            <a:off x="488858" y="1229922"/>
            <a:ext cx="5895168" cy="584200"/>
          </a:xfrm>
        </p:spPr>
        <p:txBody>
          <a:bodyPr anchor="t"/>
          <a:lstStyle/>
          <a:p>
            <a:pPr marL="457200" indent="-457200">
              <a:buChar char="•"/>
            </a:pPr>
            <a:r>
              <a:rPr lang="en-US" sz="2400" dirty="0">
                <a:solidFill>
                  <a:srgbClr val="002060"/>
                </a:solidFill>
                <a:latin typeface="Arial"/>
                <a:cs typeface="Arial"/>
              </a:rPr>
              <a:t>Box 1: You should do these things immediately!</a:t>
            </a:r>
            <a:endParaRPr lang="en-US" sz="2400" dirty="0">
              <a:solidFill>
                <a:srgbClr val="002060"/>
              </a:solidFill>
            </a:endParaRPr>
          </a:p>
          <a:p>
            <a:pPr marL="457200" indent="-457200">
              <a:buChar char="•"/>
            </a:pPr>
            <a:r>
              <a:rPr lang="en-US" sz="2400" dirty="0">
                <a:solidFill>
                  <a:srgbClr val="002060"/>
                </a:solidFill>
                <a:latin typeface="Arial"/>
                <a:cs typeface="Arial"/>
              </a:rPr>
              <a:t>Box 2: You should plan how and when you will do it - and put it in your schedule.</a:t>
            </a:r>
          </a:p>
          <a:p>
            <a:pPr marL="457200" indent="-457200">
              <a:buChar char="•"/>
            </a:pPr>
            <a:r>
              <a:rPr lang="en-US" sz="2400" dirty="0">
                <a:solidFill>
                  <a:srgbClr val="002060"/>
                </a:solidFill>
                <a:latin typeface="Arial"/>
                <a:cs typeface="Arial"/>
              </a:rPr>
              <a:t>Box 3: These activities you can ask somebody to help you do e.g. friends, family, university advice and support.</a:t>
            </a:r>
            <a:endParaRPr lang="en-US" sz="2400" dirty="0">
              <a:solidFill>
                <a:srgbClr val="002060"/>
              </a:solidFill>
            </a:endParaRPr>
          </a:p>
          <a:p>
            <a:pPr marL="457200" indent="-457200">
              <a:buChar char="•"/>
            </a:pPr>
            <a:r>
              <a:rPr lang="en-US" sz="2400" dirty="0">
                <a:solidFill>
                  <a:srgbClr val="002060"/>
                </a:solidFill>
                <a:latin typeface="Arial"/>
                <a:cs typeface="Arial"/>
              </a:rPr>
              <a:t>Box 4. Do these things in a break or to reward yourself after you've finished a task!</a:t>
            </a:r>
            <a:br>
              <a:rPr lang="en-US" sz="2400" dirty="0">
                <a:solidFill>
                  <a:srgbClr val="002060"/>
                </a:solidFill>
              </a:rPr>
            </a:br>
            <a:endParaRPr lang="en-US" dirty="0">
              <a:solidFill>
                <a:srgbClr val="002060"/>
              </a:solidFill>
            </a:endParaRPr>
          </a:p>
        </p:txBody>
      </p:sp>
    </p:spTree>
    <p:extLst>
      <p:ext uri="{BB962C8B-B14F-4D97-AF65-F5344CB8AC3E}">
        <p14:creationId xmlns:p14="http://schemas.microsoft.com/office/powerpoint/2010/main" val="3509613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CB5DC5-9D33-CE40-BC9D-892C6307762C}"/>
              </a:ext>
            </a:extLst>
          </p:cNvPr>
          <p:cNvSpPr>
            <a:spLocks noGrp="1"/>
          </p:cNvSpPr>
          <p:nvPr>
            <p:ph type="body" sz="quarter" idx="11"/>
          </p:nvPr>
        </p:nvSpPr>
        <p:spPr>
          <a:xfrm>
            <a:off x="487233" y="356719"/>
            <a:ext cx="8805863" cy="877887"/>
          </a:xfrm>
        </p:spPr>
        <p:txBody>
          <a:bodyPr anchor="t"/>
          <a:lstStyle/>
          <a:p>
            <a:r>
              <a:rPr lang="en-US" dirty="0">
                <a:latin typeface="Arial"/>
                <a:cs typeface="Arial"/>
              </a:rPr>
              <a:t>Share, Compare, Get Feedback. </a:t>
            </a:r>
            <a:endParaRPr lang="en-US" dirty="0"/>
          </a:p>
        </p:txBody>
      </p:sp>
      <p:sp>
        <p:nvSpPr>
          <p:cNvPr id="8" name="TextBox 7">
            <a:extLst>
              <a:ext uri="{FF2B5EF4-FFF2-40B4-BE49-F238E27FC236}">
                <a16:creationId xmlns:a16="http://schemas.microsoft.com/office/drawing/2014/main" id="{45BF718B-E278-774C-8BCA-CE7816408DB5}"/>
              </a:ext>
            </a:extLst>
          </p:cNvPr>
          <p:cNvSpPr txBox="1"/>
          <p:nvPr/>
        </p:nvSpPr>
        <p:spPr>
          <a:xfrm>
            <a:off x="6259161" y="3628349"/>
            <a:ext cx="1700212" cy="344710"/>
          </a:xfrm>
          <a:prstGeom prst="rect">
            <a:avLst/>
          </a:prstGeom>
          <a:noFill/>
        </p:spPr>
        <p:txBody>
          <a:bodyPr wrap="square" rtlCol="0">
            <a:spAutoFit/>
          </a:bodyPr>
          <a:lstStyle/>
          <a:p>
            <a:r>
              <a:rPr lang="en-US" b="0" i="1" dirty="0">
                <a:solidFill>
                  <a:srgbClr val="000000"/>
                </a:solidFill>
              </a:rPr>
              <a:t>Urgent</a:t>
            </a:r>
          </a:p>
        </p:txBody>
      </p:sp>
      <p:sp>
        <p:nvSpPr>
          <p:cNvPr id="9" name="TextBox 8">
            <a:extLst>
              <a:ext uri="{FF2B5EF4-FFF2-40B4-BE49-F238E27FC236}">
                <a16:creationId xmlns:a16="http://schemas.microsoft.com/office/drawing/2014/main" id="{18687088-4D58-D34C-A191-4D83B63AF475}"/>
              </a:ext>
            </a:extLst>
          </p:cNvPr>
          <p:cNvSpPr txBox="1"/>
          <p:nvPr/>
        </p:nvSpPr>
        <p:spPr>
          <a:xfrm>
            <a:off x="10842079" y="3508115"/>
            <a:ext cx="1700212" cy="590931"/>
          </a:xfrm>
          <a:prstGeom prst="rect">
            <a:avLst/>
          </a:prstGeom>
          <a:noFill/>
        </p:spPr>
        <p:txBody>
          <a:bodyPr wrap="square" rtlCol="0">
            <a:spAutoFit/>
          </a:bodyPr>
          <a:lstStyle/>
          <a:p>
            <a:r>
              <a:rPr lang="en-US" b="0" i="1" dirty="0">
                <a:solidFill>
                  <a:srgbClr val="000000"/>
                </a:solidFill>
              </a:rPr>
              <a:t>Not Urgent (yet!)</a:t>
            </a:r>
          </a:p>
        </p:txBody>
      </p:sp>
      <p:sp>
        <p:nvSpPr>
          <p:cNvPr id="2" name="Arrow: Left 1">
            <a:extLst>
              <a:ext uri="{FF2B5EF4-FFF2-40B4-BE49-F238E27FC236}">
                <a16:creationId xmlns:a16="http://schemas.microsoft.com/office/drawing/2014/main" id="{79793F82-991D-4EFD-AA53-A2A5438F26A7}"/>
              </a:ext>
            </a:extLst>
          </p:cNvPr>
          <p:cNvSpPr/>
          <p:nvPr/>
        </p:nvSpPr>
        <p:spPr>
          <a:xfrm>
            <a:off x="6568665" y="3074258"/>
            <a:ext cx="5146622" cy="4871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F2500AA-32CC-4170-9404-12EE46F60008}"/>
              </a:ext>
            </a:extLst>
          </p:cNvPr>
          <p:cNvSpPr txBox="1"/>
          <p:nvPr/>
        </p:nvSpPr>
        <p:spPr>
          <a:xfrm>
            <a:off x="7814228" y="1213434"/>
            <a:ext cx="1700212" cy="344710"/>
          </a:xfrm>
          <a:prstGeom prst="rect">
            <a:avLst/>
          </a:prstGeom>
          <a:noFill/>
        </p:spPr>
        <p:txBody>
          <a:bodyPr wrap="square" rtlCol="0">
            <a:spAutoFit/>
          </a:bodyPr>
          <a:lstStyle/>
          <a:p>
            <a:r>
              <a:rPr lang="en-US" b="0" i="1" dirty="0">
                <a:solidFill>
                  <a:srgbClr val="000000"/>
                </a:solidFill>
              </a:rPr>
              <a:t>Important</a:t>
            </a:r>
          </a:p>
        </p:txBody>
      </p:sp>
      <p:sp>
        <p:nvSpPr>
          <p:cNvPr id="14" name="Arrow: Up 13">
            <a:extLst>
              <a:ext uri="{FF2B5EF4-FFF2-40B4-BE49-F238E27FC236}">
                <a16:creationId xmlns:a16="http://schemas.microsoft.com/office/drawing/2014/main" id="{EC19A246-E3C7-468C-B1FF-BBC8F5FC5BEE}"/>
              </a:ext>
            </a:extLst>
          </p:cNvPr>
          <p:cNvSpPr/>
          <p:nvPr/>
        </p:nvSpPr>
        <p:spPr>
          <a:xfrm>
            <a:off x="8951651" y="1315862"/>
            <a:ext cx="487180" cy="41597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6F4FDD2-89FD-47EB-86DD-FFCE506CC843}"/>
              </a:ext>
            </a:extLst>
          </p:cNvPr>
          <p:cNvSpPr txBox="1"/>
          <p:nvPr/>
        </p:nvSpPr>
        <p:spPr>
          <a:xfrm>
            <a:off x="7960556" y="5179277"/>
            <a:ext cx="1339456" cy="590931"/>
          </a:xfrm>
          <a:prstGeom prst="rect">
            <a:avLst/>
          </a:prstGeom>
          <a:noFill/>
        </p:spPr>
        <p:txBody>
          <a:bodyPr wrap="square" rtlCol="0">
            <a:spAutoFit/>
          </a:bodyPr>
          <a:lstStyle/>
          <a:p>
            <a:r>
              <a:rPr lang="en-US" b="0" i="1" dirty="0">
                <a:solidFill>
                  <a:srgbClr val="000000"/>
                </a:solidFill>
              </a:rPr>
              <a:t>Not </a:t>
            </a:r>
          </a:p>
          <a:p>
            <a:r>
              <a:rPr lang="en-US" b="0" i="1" dirty="0">
                <a:solidFill>
                  <a:srgbClr val="000000"/>
                </a:solidFill>
              </a:rPr>
              <a:t>important</a:t>
            </a:r>
          </a:p>
        </p:txBody>
      </p:sp>
      <p:sp>
        <p:nvSpPr>
          <p:cNvPr id="21" name="TextBox 20">
            <a:extLst>
              <a:ext uri="{FF2B5EF4-FFF2-40B4-BE49-F238E27FC236}">
                <a16:creationId xmlns:a16="http://schemas.microsoft.com/office/drawing/2014/main" id="{11987812-CE2D-4CF9-ACA3-E39B5C19E4B7}"/>
              </a:ext>
            </a:extLst>
          </p:cNvPr>
          <p:cNvSpPr txBox="1"/>
          <p:nvPr/>
        </p:nvSpPr>
        <p:spPr>
          <a:xfrm>
            <a:off x="6648139" y="2076137"/>
            <a:ext cx="2493363"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JUST DO IT! </a:t>
            </a:r>
          </a:p>
          <a:p>
            <a:endParaRPr lang="en-US" b="0" dirty="0">
              <a:solidFill>
                <a:schemeClr val="tx1"/>
              </a:solidFill>
            </a:endParaRPr>
          </a:p>
        </p:txBody>
      </p:sp>
      <p:sp>
        <p:nvSpPr>
          <p:cNvPr id="22" name="TextBox 21">
            <a:extLst>
              <a:ext uri="{FF2B5EF4-FFF2-40B4-BE49-F238E27FC236}">
                <a16:creationId xmlns:a16="http://schemas.microsoft.com/office/drawing/2014/main" id="{43717EF5-DE0C-4B00-806E-343FBF26CFF0}"/>
              </a:ext>
            </a:extLst>
          </p:cNvPr>
          <p:cNvSpPr txBox="1"/>
          <p:nvPr/>
        </p:nvSpPr>
        <p:spPr>
          <a:xfrm>
            <a:off x="6710597" y="4149775"/>
            <a:ext cx="2493363"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GET SUPPORT</a:t>
            </a:r>
          </a:p>
          <a:p>
            <a:endParaRPr lang="en-US" dirty="0"/>
          </a:p>
        </p:txBody>
      </p:sp>
      <p:sp>
        <p:nvSpPr>
          <p:cNvPr id="23" name="TextBox 22">
            <a:extLst>
              <a:ext uri="{FF2B5EF4-FFF2-40B4-BE49-F238E27FC236}">
                <a16:creationId xmlns:a16="http://schemas.microsoft.com/office/drawing/2014/main" id="{268CEF9E-A543-484F-B58D-6874AA7940A6}"/>
              </a:ext>
            </a:extLst>
          </p:cNvPr>
          <p:cNvSpPr txBox="1"/>
          <p:nvPr/>
        </p:nvSpPr>
        <p:spPr>
          <a:xfrm>
            <a:off x="9433810" y="4149775"/>
            <a:ext cx="2705724" cy="3447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REWARD SELF: </a:t>
            </a:r>
          </a:p>
        </p:txBody>
      </p:sp>
      <p:sp>
        <p:nvSpPr>
          <p:cNvPr id="24" name="TextBox 23">
            <a:extLst>
              <a:ext uri="{FF2B5EF4-FFF2-40B4-BE49-F238E27FC236}">
                <a16:creationId xmlns:a16="http://schemas.microsoft.com/office/drawing/2014/main" id="{B494D05F-E1EC-4871-B635-7A41DFA83331}"/>
              </a:ext>
            </a:extLst>
          </p:cNvPr>
          <p:cNvSpPr txBox="1"/>
          <p:nvPr/>
        </p:nvSpPr>
        <p:spPr>
          <a:xfrm>
            <a:off x="9421319" y="2076136"/>
            <a:ext cx="2493363"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rPr>
              <a:t>PLAN: </a:t>
            </a:r>
          </a:p>
          <a:p>
            <a:endParaRPr lang="en-US" b="0" dirty="0"/>
          </a:p>
        </p:txBody>
      </p:sp>
      <p:sp>
        <p:nvSpPr>
          <p:cNvPr id="29" name="TextBox 28">
            <a:extLst>
              <a:ext uri="{FF2B5EF4-FFF2-40B4-BE49-F238E27FC236}">
                <a16:creationId xmlns:a16="http://schemas.microsoft.com/office/drawing/2014/main" id="{9B998CDF-750E-4EFC-9361-081AFFA115E0}"/>
              </a:ext>
            </a:extLst>
          </p:cNvPr>
          <p:cNvSpPr txBox="1"/>
          <p:nvPr/>
        </p:nvSpPr>
        <p:spPr>
          <a:xfrm>
            <a:off x="10145842" y="1563973"/>
            <a:ext cx="407233" cy="496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2</a:t>
            </a:r>
            <a:endParaRPr lang="en-US" dirty="0"/>
          </a:p>
        </p:txBody>
      </p:sp>
      <p:sp>
        <p:nvSpPr>
          <p:cNvPr id="31" name="TextBox 30">
            <a:extLst>
              <a:ext uri="{FF2B5EF4-FFF2-40B4-BE49-F238E27FC236}">
                <a16:creationId xmlns:a16="http://schemas.microsoft.com/office/drawing/2014/main" id="{4867C239-C7F6-4F19-A2C1-F57582CC9ECA}"/>
              </a:ext>
            </a:extLst>
          </p:cNvPr>
          <p:cNvSpPr txBox="1"/>
          <p:nvPr/>
        </p:nvSpPr>
        <p:spPr>
          <a:xfrm>
            <a:off x="10145841" y="3600136"/>
            <a:ext cx="407233" cy="496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4</a:t>
            </a:r>
          </a:p>
        </p:txBody>
      </p:sp>
      <p:sp>
        <p:nvSpPr>
          <p:cNvPr id="32" name="TextBox 31">
            <a:extLst>
              <a:ext uri="{FF2B5EF4-FFF2-40B4-BE49-F238E27FC236}">
                <a16:creationId xmlns:a16="http://schemas.microsoft.com/office/drawing/2014/main" id="{1A17FEC3-CAE4-4ABB-832E-BD8C6A9BBAC1}"/>
              </a:ext>
            </a:extLst>
          </p:cNvPr>
          <p:cNvSpPr txBox="1"/>
          <p:nvPr/>
        </p:nvSpPr>
        <p:spPr>
          <a:xfrm>
            <a:off x="7485087" y="3600136"/>
            <a:ext cx="407233" cy="496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3</a:t>
            </a:r>
          </a:p>
        </p:txBody>
      </p:sp>
      <p:sp>
        <p:nvSpPr>
          <p:cNvPr id="33" name="TextBox 32">
            <a:extLst>
              <a:ext uri="{FF2B5EF4-FFF2-40B4-BE49-F238E27FC236}">
                <a16:creationId xmlns:a16="http://schemas.microsoft.com/office/drawing/2014/main" id="{2C2AB732-B53B-41DA-BEE5-4C402DA6C90E}"/>
              </a:ext>
            </a:extLst>
          </p:cNvPr>
          <p:cNvSpPr txBox="1"/>
          <p:nvPr/>
        </p:nvSpPr>
        <p:spPr>
          <a:xfrm>
            <a:off x="7397645" y="1576464"/>
            <a:ext cx="407233" cy="496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1</a:t>
            </a:r>
          </a:p>
        </p:txBody>
      </p:sp>
      <p:sp>
        <p:nvSpPr>
          <p:cNvPr id="5" name="Text Placeholder 4">
            <a:extLst>
              <a:ext uri="{FF2B5EF4-FFF2-40B4-BE49-F238E27FC236}">
                <a16:creationId xmlns:a16="http://schemas.microsoft.com/office/drawing/2014/main" id="{8ACECCCA-3D4E-4136-BF46-943D64C1C343}"/>
              </a:ext>
            </a:extLst>
          </p:cNvPr>
          <p:cNvSpPr>
            <a:spLocks noGrp="1"/>
          </p:cNvSpPr>
          <p:nvPr>
            <p:ph type="body" sz="quarter" idx="12"/>
          </p:nvPr>
        </p:nvSpPr>
        <p:spPr>
          <a:xfrm>
            <a:off x="488858" y="1229922"/>
            <a:ext cx="5895168" cy="584200"/>
          </a:xfrm>
        </p:spPr>
        <p:txBody>
          <a:bodyPr anchor="t"/>
          <a:lstStyle/>
          <a:p>
            <a:pPr marL="457200" indent="-457200">
              <a:buChar char="•"/>
            </a:pPr>
            <a:r>
              <a:rPr lang="en-US" sz="2400" dirty="0">
                <a:solidFill>
                  <a:srgbClr val="002060"/>
                </a:solidFill>
                <a:latin typeface="Arial"/>
                <a:cs typeface="Arial"/>
              </a:rPr>
              <a:t>Fill in your Priority Matrix and </a:t>
            </a:r>
            <a:r>
              <a:rPr lang="en-US" sz="2400" b="1" dirty="0">
                <a:solidFill>
                  <a:srgbClr val="002060"/>
                </a:solidFill>
                <a:latin typeface="Arial"/>
                <a:cs typeface="Arial"/>
              </a:rPr>
              <a:t>share</a:t>
            </a:r>
            <a:r>
              <a:rPr lang="en-US" sz="2400" dirty="0">
                <a:solidFill>
                  <a:srgbClr val="002060"/>
                </a:solidFill>
                <a:latin typeface="Arial"/>
                <a:cs typeface="Arial"/>
              </a:rPr>
              <a:t> it with your classmates. </a:t>
            </a:r>
          </a:p>
          <a:p>
            <a:pPr marL="457200" indent="-457200">
              <a:buChar char="•"/>
            </a:pPr>
            <a:r>
              <a:rPr lang="en-US" sz="2400" dirty="0">
                <a:solidFill>
                  <a:srgbClr val="002060"/>
                </a:solidFill>
                <a:latin typeface="Arial"/>
                <a:cs typeface="Arial"/>
              </a:rPr>
              <a:t>You can improve your own ability to prioritize by </a:t>
            </a:r>
            <a:r>
              <a:rPr lang="en-US" sz="2400" b="1" dirty="0">
                <a:solidFill>
                  <a:srgbClr val="002060"/>
                </a:solidFill>
                <a:latin typeface="Arial"/>
                <a:cs typeface="Arial"/>
              </a:rPr>
              <a:t>comparing</a:t>
            </a:r>
            <a:r>
              <a:rPr lang="en-US" sz="2400" dirty="0">
                <a:solidFill>
                  <a:srgbClr val="002060"/>
                </a:solidFill>
                <a:latin typeface="Arial"/>
                <a:cs typeface="Arial"/>
              </a:rPr>
              <a:t> with others in a similar situation. </a:t>
            </a:r>
          </a:p>
          <a:p>
            <a:pPr marL="457200" indent="-457200">
              <a:buChar char="•"/>
            </a:pPr>
            <a:r>
              <a:rPr lang="en-US" sz="2400" dirty="0">
                <a:solidFill>
                  <a:srgbClr val="002060"/>
                </a:solidFill>
                <a:latin typeface="Arial"/>
                <a:cs typeface="Arial"/>
              </a:rPr>
              <a:t>You can also send your Priority Matrix for </a:t>
            </a:r>
            <a:r>
              <a:rPr lang="en-US" sz="2400" b="1" dirty="0">
                <a:solidFill>
                  <a:srgbClr val="002060"/>
                </a:solidFill>
                <a:latin typeface="Arial"/>
                <a:cs typeface="Arial"/>
              </a:rPr>
              <a:t>feedback</a:t>
            </a:r>
            <a:r>
              <a:rPr lang="en-US" sz="2400" dirty="0">
                <a:solidFill>
                  <a:srgbClr val="002060"/>
                </a:solidFill>
                <a:latin typeface="Arial"/>
                <a:cs typeface="Arial"/>
              </a:rPr>
              <a:t> to the Academic Skills  team at QM Library. </a:t>
            </a:r>
            <a:r>
              <a:rPr lang="en-US" sz="2400" dirty="0">
                <a:solidFill>
                  <a:srgbClr val="002060"/>
                </a:solidFill>
                <a:latin typeface="Arial"/>
                <a:cs typeface="Arial"/>
                <a:hlinkClick r:id="rId2">
                  <a:extLst>
                    <a:ext uri="{A12FA001-AC4F-418D-AE19-62706E023703}">
                      <ahyp:hlinkClr xmlns:ahyp="http://schemas.microsoft.com/office/drawing/2018/hyperlinkcolor" val="tx"/>
                    </a:ext>
                  </a:extLst>
                </a:hlinkClick>
              </a:rPr>
              <a:t>Chat Live through Microsoft Teams:</a:t>
            </a:r>
            <a:r>
              <a:rPr lang="en-US" sz="2400" dirty="0">
                <a:solidFill>
                  <a:srgbClr val="002060"/>
                </a:solidFill>
                <a:latin typeface="Arial"/>
                <a:cs typeface="Arial"/>
              </a:rPr>
              <a:t>  </a:t>
            </a:r>
            <a:endParaRPr lang="en-US" sz="2400" dirty="0">
              <a:solidFill>
                <a:srgbClr val="002060"/>
              </a:solidFill>
            </a:endParaRPr>
          </a:p>
        </p:txBody>
      </p:sp>
    </p:spTree>
    <p:extLst>
      <p:ext uri="{BB962C8B-B14F-4D97-AF65-F5344CB8AC3E}">
        <p14:creationId xmlns:p14="http://schemas.microsoft.com/office/powerpoint/2010/main" val="1715929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922AE8-CA15-DD4B-9867-B4C1ED7447AD}"/>
              </a:ext>
            </a:extLst>
          </p:cNvPr>
          <p:cNvSpPr>
            <a:spLocks noGrp="1"/>
          </p:cNvSpPr>
          <p:nvPr>
            <p:ph type="body" sz="quarter" idx="11"/>
          </p:nvPr>
        </p:nvSpPr>
        <p:spPr>
          <a:xfrm>
            <a:off x="899462" y="356720"/>
            <a:ext cx="9652750" cy="877887"/>
          </a:xfrm>
        </p:spPr>
        <p:txBody>
          <a:bodyPr anchor="t"/>
          <a:lstStyle/>
          <a:p>
            <a:r>
              <a:rPr lang="en-US" dirty="0">
                <a:latin typeface="Arial"/>
                <a:cs typeface="Arial"/>
              </a:rPr>
              <a:t>Optimizing your to-do List: Timeboxing</a:t>
            </a:r>
          </a:p>
        </p:txBody>
      </p:sp>
      <p:sp>
        <p:nvSpPr>
          <p:cNvPr id="4" name="Text Placeholder 3">
            <a:extLst>
              <a:ext uri="{FF2B5EF4-FFF2-40B4-BE49-F238E27FC236}">
                <a16:creationId xmlns:a16="http://schemas.microsoft.com/office/drawing/2014/main" id="{07FF5C9F-6C37-E24C-9653-0AAF25090701}"/>
              </a:ext>
            </a:extLst>
          </p:cNvPr>
          <p:cNvSpPr>
            <a:spLocks noGrp="1"/>
          </p:cNvSpPr>
          <p:nvPr>
            <p:ph type="body" sz="quarter" idx="12"/>
          </p:nvPr>
        </p:nvSpPr>
        <p:spPr>
          <a:xfrm>
            <a:off x="899462" y="1416032"/>
            <a:ext cx="6693420" cy="584200"/>
          </a:xfrm>
        </p:spPr>
        <p:txBody>
          <a:bodyPr/>
          <a:lstStyle/>
          <a:p>
            <a:r>
              <a:rPr lang="en-US" dirty="0">
                <a:solidFill>
                  <a:srgbClr val="002060"/>
                </a:solidFill>
              </a:rPr>
              <a:t>Switch from task to time-based thinking</a:t>
            </a:r>
            <a:r>
              <a:rPr lang="en-US" dirty="0"/>
              <a:t>.</a:t>
            </a:r>
          </a:p>
        </p:txBody>
      </p:sp>
      <p:sp>
        <p:nvSpPr>
          <p:cNvPr id="5" name="Text Placeholder 4">
            <a:extLst>
              <a:ext uri="{FF2B5EF4-FFF2-40B4-BE49-F238E27FC236}">
                <a16:creationId xmlns:a16="http://schemas.microsoft.com/office/drawing/2014/main" id="{4E3E8E8A-C05A-874B-9061-14235085AFA8}"/>
              </a:ext>
            </a:extLst>
          </p:cNvPr>
          <p:cNvSpPr>
            <a:spLocks noGrp="1"/>
          </p:cNvSpPr>
          <p:nvPr>
            <p:ph type="body" sz="quarter" idx="13"/>
          </p:nvPr>
        </p:nvSpPr>
        <p:spPr>
          <a:xfrm>
            <a:off x="900011" y="2219132"/>
            <a:ext cx="4383738" cy="1993900"/>
          </a:xfrm>
        </p:spPr>
        <p:txBody>
          <a:bodyPr/>
          <a:lstStyle/>
          <a:p>
            <a:r>
              <a:rPr lang="en-GB" sz="2400" dirty="0">
                <a:solidFill>
                  <a:srgbClr val="002060"/>
                </a:solidFill>
              </a:rPr>
              <a:t>Allocate a length of time to each task on your To-Do list</a:t>
            </a:r>
          </a:p>
          <a:p>
            <a:r>
              <a:rPr lang="en-GB" sz="2400" dirty="0">
                <a:solidFill>
                  <a:srgbClr val="002060"/>
                </a:solidFill>
              </a:rPr>
              <a:t>Choose one task to do </a:t>
            </a:r>
          </a:p>
          <a:p>
            <a:r>
              <a:rPr lang="en-GB" sz="2400" dirty="0">
                <a:solidFill>
                  <a:srgbClr val="002060"/>
                </a:solidFill>
              </a:rPr>
              <a:t>Launch the timer </a:t>
            </a:r>
          </a:p>
          <a:p>
            <a:r>
              <a:rPr lang="en-GB" sz="2400" dirty="0">
                <a:solidFill>
                  <a:srgbClr val="002060"/>
                </a:solidFill>
              </a:rPr>
              <a:t>Do the task for the set time and then move on to next task.</a:t>
            </a:r>
          </a:p>
          <a:p>
            <a:r>
              <a:rPr lang="en-GB" sz="2400" dirty="0">
                <a:solidFill>
                  <a:srgbClr val="002060"/>
                </a:solidFill>
              </a:rPr>
              <a:t>Reschedule any unfinished task</a:t>
            </a:r>
          </a:p>
          <a:p>
            <a:endParaRPr lang="en-US" dirty="0"/>
          </a:p>
        </p:txBody>
      </p:sp>
      <p:cxnSp>
        <p:nvCxnSpPr>
          <p:cNvPr id="20" name="Straight Arrow Connector 19">
            <a:extLst>
              <a:ext uri="{FF2B5EF4-FFF2-40B4-BE49-F238E27FC236}">
                <a16:creationId xmlns:a16="http://schemas.microsoft.com/office/drawing/2014/main" id="{36E20DBD-454B-5249-B509-26AEF0FEDC97}"/>
              </a:ext>
            </a:extLst>
          </p:cNvPr>
          <p:cNvCxnSpPr>
            <a:cxnSpLocks/>
          </p:cNvCxnSpPr>
          <p:nvPr/>
        </p:nvCxnSpPr>
        <p:spPr>
          <a:xfrm>
            <a:off x="22593993" y="9395289"/>
            <a:ext cx="16625" cy="453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310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922AE8-CA15-DD4B-9867-B4C1ED7447AD}"/>
              </a:ext>
            </a:extLst>
          </p:cNvPr>
          <p:cNvSpPr>
            <a:spLocks noGrp="1"/>
          </p:cNvSpPr>
          <p:nvPr>
            <p:ph type="body" sz="quarter" idx="11"/>
          </p:nvPr>
        </p:nvSpPr>
        <p:spPr>
          <a:xfrm>
            <a:off x="899462" y="356720"/>
            <a:ext cx="9652750" cy="877887"/>
          </a:xfrm>
        </p:spPr>
        <p:txBody>
          <a:bodyPr anchor="t"/>
          <a:lstStyle/>
          <a:p>
            <a:r>
              <a:rPr lang="en-US" dirty="0">
                <a:latin typeface="Arial"/>
                <a:cs typeface="Arial"/>
              </a:rPr>
              <a:t>Optimizing your to-do List: Timeboxing</a:t>
            </a:r>
          </a:p>
        </p:txBody>
      </p:sp>
      <p:sp>
        <p:nvSpPr>
          <p:cNvPr id="4" name="Text Placeholder 3">
            <a:extLst>
              <a:ext uri="{FF2B5EF4-FFF2-40B4-BE49-F238E27FC236}">
                <a16:creationId xmlns:a16="http://schemas.microsoft.com/office/drawing/2014/main" id="{07FF5C9F-6C37-E24C-9653-0AAF25090701}"/>
              </a:ext>
            </a:extLst>
          </p:cNvPr>
          <p:cNvSpPr>
            <a:spLocks noGrp="1"/>
          </p:cNvSpPr>
          <p:nvPr>
            <p:ph type="body" sz="quarter" idx="12"/>
          </p:nvPr>
        </p:nvSpPr>
        <p:spPr>
          <a:xfrm>
            <a:off x="899462" y="1416032"/>
            <a:ext cx="6693420" cy="584200"/>
          </a:xfrm>
        </p:spPr>
        <p:txBody>
          <a:bodyPr/>
          <a:lstStyle/>
          <a:p>
            <a:r>
              <a:rPr lang="en-US" dirty="0">
                <a:solidFill>
                  <a:srgbClr val="002060"/>
                </a:solidFill>
              </a:rPr>
              <a:t>Switch from task to time-based thinking.</a:t>
            </a:r>
          </a:p>
        </p:txBody>
      </p:sp>
      <p:sp>
        <p:nvSpPr>
          <p:cNvPr id="5" name="Text Placeholder 4">
            <a:extLst>
              <a:ext uri="{FF2B5EF4-FFF2-40B4-BE49-F238E27FC236}">
                <a16:creationId xmlns:a16="http://schemas.microsoft.com/office/drawing/2014/main" id="{4E3E8E8A-C05A-874B-9061-14235085AFA8}"/>
              </a:ext>
            </a:extLst>
          </p:cNvPr>
          <p:cNvSpPr>
            <a:spLocks noGrp="1"/>
          </p:cNvSpPr>
          <p:nvPr>
            <p:ph type="body" sz="quarter" idx="13"/>
          </p:nvPr>
        </p:nvSpPr>
        <p:spPr>
          <a:xfrm>
            <a:off x="900011" y="2219132"/>
            <a:ext cx="4383738" cy="1993900"/>
          </a:xfrm>
        </p:spPr>
        <p:txBody>
          <a:bodyPr/>
          <a:lstStyle/>
          <a:p>
            <a:r>
              <a:rPr lang="en-GB" sz="2400" dirty="0">
                <a:solidFill>
                  <a:srgbClr val="002060"/>
                </a:solidFill>
              </a:rPr>
              <a:t>Allocate a length of time to each task on your To-Do list</a:t>
            </a:r>
          </a:p>
          <a:p>
            <a:r>
              <a:rPr lang="en-GB" sz="2400" dirty="0">
                <a:solidFill>
                  <a:srgbClr val="002060"/>
                </a:solidFill>
              </a:rPr>
              <a:t>Choose one task to do </a:t>
            </a:r>
          </a:p>
          <a:p>
            <a:r>
              <a:rPr lang="en-GB" sz="2400" dirty="0">
                <a:solidFill>
                  <a:srgbClr val="002060"/>
                </a:solidFill>
              </a:rPr>
              <a:t>Launch the timer </a:t>
            </a:r>
          </a:p>
          <a:p>
            <a:r>
              <a:rPr lang="en-GB" sz="2400" dirty="0">
                <a:solidFill>
                  <a:srgbClr val="002060"/>
                </a:solidFill>
              </a:rPr>
              <a:t>Do the task for the set time and then move on to next task.</a:t>
            </a:r>
          </a:p>
          <a:p>
            <a:r>
              <a:rPr lang="en-GB" sz="2400" dirty="0">
                <a:solidFill>
                  <a:srgbClr val="002060"/>
                </a:solidFill>
              </a:rPr>
              <a:t>Reschedule any unfinished task</a:t>
            </a:r>
          </a:p>
          <a:p>
            <a:endParaRPr lang="en-US" dirty="0"/>
          </a:p>
        </p:txBody>
      </p:sp>
      <p:graphicFrame>
        <p:nvGraphicFramePr>
          <p:cNvPr id="6" name="Table 5">
            <a:extLst>
              <a:ext uri="{FF2B5EF4-FFF2-40B4-BE49-F238E27FC236}">
                <a16:creationId xmlns:a16="http://schemas.microsoft.com/office/drawing/2014/main" id="{F04D85B2-E757-A04B-8244-9B3680EA6AF2}"/>
              </a:ext>
            </a:extLst>
          </p:cNvPr>
          <p:cNvGraphicFramePr>
            <a:graphicFrameLocks noGrp="1"/>
          </p:cNvGraphicFramePr>
          <p:nvPr/>
        </p:nvGraphicFramePr>
        <p:xfrm>
          <a:off x="5730700" y="3034327"/>
          <a:ext cx="1709418" cy="2103120"/>
        </p:xfrm>
        <a:graphic>
          <a:graphicData uri="http://schemas.openxmlformats.org/drawingml/2006/table">
            <a:tbl>
              <a:tblPr firstRow="1" bandRow="1">
                <a:tableStyleId>{5940675A-B579-460E-94D1-54222C63F5DA}</a:tableStyleId>
              </a:tblPr>
              <a:tblGrid>
                <a:gridCol w="1709418">
                  <a:extLst>
                    <a:ext uri="{9D8B030D-6E8A-4147-A177-3AD203B41FA5}">
                      <a16:colId xmlns:a16="http://schemas.microsoft.com/office/drawing/2014/main" val="3213577344"/>
                    </a:ext>
                  </a:extLst>
                </a:gridCol>
              </a:tblGrid>
              <a:tr h="370840">
                <a:tc>
                  <a:txBody>
                    <a:bodyPr/>
                    <a:lstStyle/>
                    <a:p>
                      <a:r>
                        <a:rPr lang="en-US" sz="2400" dirty="0"/>
                        <a:t>Task-based thinking</a:t>
                      </a:r>
                    </a:p>
                  </a:txBody>
                  <a:tcPr>
                    <a:solidFill>
                      <a:srgbClr val="FF0000"/>
                    </a:solidFill>
                  </a:tcPr>
                </a:tc>
                <a:extLst>
                  <a:ext uri="{0D108BD9-81ED-4DB2-BD59-A6C34878D82A}">
                    <a16:rowId xmlns:a16="http://schemas.microsoft.com/office/drawing/2014/main" val="515366364"/>
                  </a:ext>
                </a:extLst>
              </a:tr>
              <a:tr h="370840">
                <a:tc>
                  <a:txBody>
                    <a:bodyPr/>
                    <a:lstStyle/>
                    <a:p>
                      <a:endParaRPr lang="en-US" sz="2400" dirty="0"/>
                    </a:p>
                  </a:txBody>
                  <a:tcPr/>
                </a:tc>
                <a:extLst>
                  <a:ext uri="{0D108BD9-81ED-4DB2-BD59-A6C34878D82A}">
                    <a16:rowId xmlns:a16="http://schemas.microsoft.com/office/drawing/2014/main" val="2413608097"/>
                  </a:ext>
                </a:extLst>
              </a:tr>
              <a:tr h="370840">
                <a:tc>
                  <a:txBody>
                    <a:bodyPr/>
                    <a:lstStyle/>
                    <a:p>
                      <a:r>
                        <a:rPr lang="en-US" sz="2400" dirty="0"/>
                        <a:t>Time-based thinking</a:t>
                      </a:r>
                    </a:p>
                  </a:txBody>
                  <a:tcPr>
                    <a:solidFill>
                      <a:srgbClr val="92D050"/>
                    </a:solidFill>
                  </a:tcPr>
                </a:tc>
                <a:extLst>
                  <a:ext uri="{0D108BD9-81ED-4DB2-BD59-A6C34878D82A}">
                    <a16:rowId xmlns:a16="http://schemas.microsoft.com/office/drawing/2014/main" val="2066275495"/>
                  </a:ext>
                </a:extLst>
              </a:tr>
            </a:tbl>
          </a:graphicData>
        </a:graphic>
      </p:graphicFrame>
      <p:sp>
        <p:nvSpPr>
          <p:cNvPr id="8" name="TextBox 7">
            <a:extLst>
              <a:ext uri="{FF2B5EF4-FFF2-40B4-BE49-F238E27FC236}">
                <a16:creationId xmlns:a16="http://schemas.microsoft.com/office/drawing/2014/main" id="{D7FF92DF-469E-964F-8FEF-3E1A94560C18}"/>
              </a:ext>
            </a:extLst>
          </p:cNvPr>
          <p:cNvSpPr txBox="1"/>
          <p:nvPr/>
        </p:nvSpPr>
        <p:spPr>
          <a:xfrm>
            <a:off x="7614458" y="3225338"/>
            <a:ext cx="1645920" cy="344710"/>
          </a:xfrm>
          <a:prstGeom prst="rect">
            <a:avLst/>
          </a:prstGeom>
          <a:noFill/>
        </p:spPr>
        <p:txBody>
          <a:bodyPr wrap="square" rtlCol="0">
            <a:spAutoFit/>
          </a:bodyPr>
          <a:lstStyle/>
          <a:p>
            <a:r>
              <a:rPr lang="en-US" dirty="0"/>
              <a:t>START 9AM</a:t>
            </a:r>
          </a:p>
        </p:txBody>
      </p:sp>
      <p:cxnSp>
        <p:nvCxnSpPr>
          <p:cNvPr id="10" name="Straight Arrow Connector 9">
            <a:extLst>
              <a:ext uri="{FF2B5EF4-FFF2-40B4-BE49-F238E27FC236}">
                <a16:creationId xmlns:a16="http://schemas.microsoft.com/office/drawing/2014/main" id="{6E59B127-60BE-6E48-8B9C-29AA2914DDB3}"/>
              </a:ext>
            </a:extLst>
          </p:cNvPr>
          <p:cNvCxnSpPr>
            <a:cxnSpLocks/>
          </p:cNvCxnSpPr>
          <p:nvPr/>
        </p:nvCxnSpPr>
        <p:spPr>
          <a:xfrm>
            <a:off x="9256517" y="3372709"/>
            <a:ext cx="16459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3E52781-8C23-8740-8B15-FBE502D058AE}"/>
              </a:ext>
            </a:extLst>
          </p:cNvPr>
          <p:cNvSpPr txBox="1"/>
          <p:nvPr/>
        </p:nvSpPr>
        <p:spPr>
          <a:xfrm>
            <a:off x="10964441" y="3137894"/>
            <a:ext cx="1230285" cy="590931"/>
          </a:xfrm>
          <a:prstGeom prst="rect">
            <a:avLst/>
          </a:prstGeom>
          <a:noFill/>
        </p:spPr>
        <p:txBody>
          <a:bodyPr wrap="square" rtlCol="0">
            <a:spAutoFit/>
          </a:bodyPr>
          <a:lstStyle/>
          <a:p>
            <a:r>
              <a:rPr lang="en-US" dirty="0"/>
              <a:t>FINISH TASK</a:t>
            </a:r>
          </a:p>
        </p:txBody>
      </p:sp>
      <p:cxnSp>
        <p:nvCxnSpPr>
          <p:cNvPr id="20" name="Straight Arrow Connector 19">
            <a:extLst>
              <a:ext uri="{FF2B5EF4-FFF2-40B4-BE49-F238E27FC236}">
                <a16:creationId xmlns:a16="http://schemas.microsoft.com/office/drawing/2014/main" id="{36E20DBD-454B-5249-B509-26AEF0FEDC97}"/>
              </a:ext>
            </a:extLst>
          </p:cNvPr>
          <p:cNvCxnSpPr>
            <a:cxnSpLocks/>
          </p:cNvCxnSpPr>
          <p:nvPr/>
        </p:nvCxnSpPr>
        <p:spPr>
          <a:xfrm>
            <a:off x="22593993" y="9395289"/>
            <a:ext cx="16625" cy="453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668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922AE8-CA15-DD4B-9867-B4C1ED7447AD}"/>
              </a:ext>
            </a:extLst>
          </p:cNvPr>
          <p:cNvSpPr>
            <a:spLocks noGrp="1"/>
          </p:cNvSpPr>
          <p:nvPr>
            <p:ph type="body" sz="quarter" idx="11"/>
          </p:nvPr>
        </p:nvSpPr>
        <p:spPr>
          <a:xfrm>
            <a:off x="899462" y="356720"/>
            <a:ext cx="9652750" cy="877887"/>
          </a:xfrm>
        </p:spPr>
        <p:txBody>
          <a:bodyPr anchor="t"/>
          <a:lstStyle/>
          <a:p>
            <a:r>
              <a:rPr lang="en-US" dirty="0">
                <a:latin typeface="Arial"/>
                <a:cs typeface="Arial"/>
              </a:rPr>
              <a:t>Optimizing your to-do List: Timeboxing</a:t>
            </a:r>
          </a:p>
        </p:txBody>
      </p:sp>
      <p:sp>
        <p:nvSpPr>
          <p:cNvPr id="4" name="Text Placeholder 3">
            <a:extLst>
              <a:ext uri="{FF2B5EF4-FFF2-40B4-BE49-F238E27FC236}">
                <a16:creationId xmlns:a16="http://schemas.microsoft.com/office/drawing/2014/main" id="{07FF5C9F-6C37-E24C-9653-0AAF25090701}"/>
              </a:ext>
            </a:extLst>
          </p:cNvPr>
          <p:cNvSpPr>
            <a:spLocks noGrp="1"/>
          </p:cNvSpPr>
          <p:nvPr>
            <p:ph type="body" sz="quarter" idx="12"/>
          </p:nvPr>
        </p:nvSpPr>
        <p:spPr>
          <a:xfrm>
            <a:off x="899462" y="1416032"/>
            <a:ext cx="6693420" cy="584200"/>
          </a:xfrm>
        </p:spPr>
        <p:txBody>
          <a:bodyPr/>
          <a:lstStyle/>
          <a:p>
            <a:r>
              <a:rPr lang="en-US" dirty="0">
                <a:solidFill>
                  <a:srgbClr val="002060"/>
                </a:solidFill>
              </a:rPr>
              <a:t>Switch from task to time-based thinking</a:t>
            </a:r>
            <a:r>
              <a:rPr lang="en-US" dirty="0"/>
              <a:t>.</a:t>
            </a:r>
          </a:p>
        </p:txBody>
      </p:sp>
      <p:sp>
        <p:nvSpPr>
          <p:cNvPr id="5" name="Text Placeholder 4">
            <a:extLst>
              <a:ext uri="{FF2B5EF4-FFF2-40B4-BE49-F238E27FC236}">
                <a16:creationId xmlns:a16="http://schemas.microsoft.com/office/drawing/2014/main" id="{4E3E8E8A-C05A-874B-9061-14235085AFA8}"/>
              </a:ext>
            </a:extLst>
          </p:cNvPr>
          <p:cNvSpPr>
            <a:spLocks noGrp="1"/>
          </p:cNvSpPr>
          <p:nvPr>
            <p:ph type="body" sz="quarter" idx="13"/>
          </p:nvPr>
        </p:nvSpPr>
        <p:spPr>
          <a:xfrm>
            <a:off x="900011" y="2219132"/>
            <a:ext cx="4383738" cy="1993900"/>
          </a:xfrm>
        </p:spPr>
        <p:txBody>
          <a:bodyPr/>
          <a:lstStyle/>
          <a:p>
            <a:r>
              <a:rPr lang="en-GB" sz="2400" dirty="0">
                <a:solidFill>
                  <a:srgbClr val="002060"/>
                </a:solidFill>
              </a:rPr>
              <a:t>Allocate a length of time to each task on your To-Do list</a:t>
            </a:r>
          </a:p>
          <a:p>
            <a:r>
              <a:rPr lang="en-GB" sz="2400" dirty="0">
                <a:solidFill>
                  <a:srgbClr val="002060"/>
                </a:solidFill>
              </a:rPr>
              <a:t>Choose one task to do </a:t>
            </a:r>
          </a:p>
          <a:p>
            <a:r>
              <a:rPr lang="en-GB" sz="2400" dirty="0">
                <a:solidFill>
                  <a:srgbClr val="002060"/>
                </a:solidFill>
              </a:rPr>
              <a:t>Launch the timer </a:t>
            </a:r>
          </a:p>
          <a:p>
            <a:r>
              <a:rPr lang="en-GB" sz="2400" dirty="0">
                <a:solidFill>
                  <a:srgbClr val="002060"/>
                </a:solidFill>
              </a:rPr>
              <a:t>Do the task for the set time and then move on to next task.</a:t>
            </a:r>
          </a:p>
          <a:p>
            <a:r>
              <a:rPr lang="en-GB" sz="2400" dirty="0">
                <a:solidFill>
                  <a:srgbClr val="002060"/>
                </a:solidFill>
              </a:rPr>
              <a:t>Reschedule any unfinished task</a:t>
            </a:r>
          </a:p>
          <a:p>
            <a:endParaRPr lang="en-US" dirty="0"/>
          </a:p>
        </p:txBody>
      </p:sp>
      <p:graphicFrame>
        <p:nvGraphicFramePr>
          <p:cNvPr id="6" name="Table 5">
            <a:extLst>
              <a:ext uri="{FF2B5EF4-FFF2-40B4-BE49-F238E27FC236}">
                <a16:creationId xmlns:a16="http://schemas.microsoft.com/office/drawing/2014/main" id="{F04D85B2-E757-A04B-8244-9B3680EA6AF2}"/>
              </a:ext>
            </a:extLst>
          </p:cNvPr>
          <p:cNvGraphicFramePr>
            <a:graphicFrameLocks noGrp="1"/>
          </p:cNvGraphicFramePr>
          <p:nvPr/>
        </p:nvGraphicFramePr>
        <p:xfrm>
          <a:off x="5730700" y="3034327"/>
          <a:ext cx="1709418" cy="2103120"/>
        </p:xfrm>
        <a:graphic>
          <a:graphicData uri="http://schemas.openxmlformats.org/drawingml/2006/table">
            <a:tbl>
              <a:tblPr firstRow="1" bandRow="1">
                <a:tableStyleId>{5940675A-B579-460E-94D1-54222C63F5DA}</a:tableStyleId>
              </a:tblPr>
              <a:tblGrid>
                <a:gridCol w="1709418">
                  <a:extLst>
                    <a:ext uri="{9D8B030D-6E8A-4147-A177-3AD203B41FA5}">
                      <a16:colId xmlns:a16="http://schemas.microsoft.com/office/drawing/2014/main" val="3213577344"/>
                    </a:ext>
                  </a:extLst>
                </a:gridCol>
              </a:tblGrid>
              <a:tr h="370840">
                <a:tc>
                  <a:txBody>
                    <a:bodyPr/>
                    <a:lstStyle/>
                    <a:p>
                      <a:r>
                        <a:rPr lang="en-US" sz="2400" dirty="0"/>
                        <a:t>Task-based thinking</a:t>
                      </a:r>
                    </a:p>
                  </a:txBody>
                  <a:tcPr>
                    <a:solidFill>
                      <a:srgbClr val="FF0000"/>
                    </a:solidFill>
                  </a:tcPr>
                </a:tc>
                <a:extLst>
                  <a:ext uri="{0D108BD9-81ED-4DB2-BD59-A6C34878D82A}">
                    <a16:rowId xmlns:a16="http://schemas.microsoft.com/office/drawing/2014/main" val="515366364"/>
                  </a:ext>
                </a:extLst>
              </a:tr>
              <a:tr h="370840">
                <a:tc>
                  <a:txBody>
                    <a:bodyPr/>
                    <a:lstStyle/>
                    <a:p>
                      <a:endParaRPr lang="en-US" sz="2400" dirty="0"/>
                    </a:p>
                  </a:txBody>
                  <a:tcPr/>
                </a:tc>
                <a:extLst>
                  <a:ext uri="{0D108BD9-81ED-4DB2-BD59-A6C34878D82A}">
                    <a16:rowId xmlns:a16="http://schemas.microsoft.com/office/drawing/2014/main" val="2413608097"/>
                  </a:ext>
                </a:extLst>
              </a:tr>
              <a:tr h="370840">
                <a:tc>
                  <a:txBody>
                    <a:bodyPr/>
                    <a:lstStyle/>
                    <a:p>
                      <a:r>
                        <a:rPr lang="en-US" sz="2400" dirty="0"/>
                        <a:t>Time-based thinking</a:t>
                      </a:r>
                    </a:p>
                  </a:txBody>
                  <a:tcPr>
                    <a:solidFill>
                      <a:srgbClr val="92D050"/>
                    </a:solidFill>
                  </a:tcPr>
                </a:tc>
                <a:extLst>
                  <a:ext uri="{0D108BD9-81ED-4DB2-BD59-A6C34878D82A}">
                    <a16:rowId xmlns:a16="http://schemas.microsoft.com/office/drawing/2014/main" val="2066275495"/>
                  </a:ext>
                </a:extLst>
              </a:tr>
            </a:tbl>
          </a:graphicData>
        </a:graphic>
      </p:graphicFrame>
      <p:sp>
        <p:nvSpPr>
          <p:cNvPr id="8" name="TextBox 7">
            <a:extLst>
              <a:ext uri="{FF2B5EF4-FFF2-40B4-BE49-F238E27FC236}">
                <a16:creationId xmlns:a16="http://schemas.microsoft.com/office/drawing/2014/main" id="{D7FF92DF-469E-964F-8FEF-3E1A94560C18}"/>
              </a:ext>
            </a:extLst>
          </p:cNvPr>
          <p:cNvSpPr txBox="1"/>
          <p:nvPr/>
        </p:nvSpPr>
        <p:spPr>
          <a:xfrm>
            <a:off x="7614458" y="3225338"/>
            <a:ext cx="1645920" cy="344710"/>
          </a:xfrm>
          <a:prstGeom prst="rect">
            <a:avLst/>
          </a:prstGeom>
          <a:noFill/>
        </p:spPr>
        <p:txBody>
          <a:bodyPr wrap="square" rtlCol="0">
            <a:spAutoFit/>
          </a:bodyPr>
          <a:lstStyle/>
          <a:p>
            <a:r>
              <a:rPr lang="en-US" dirty="0"/>
              <a:t>START 9AM</a:t>
            </a:r>
          </a:p>
        </p:txBody>
      </p:sp>
      <p:cxnSp>
        <p:nvCxnSpPr>
          <p:cNvPr id="10" name="Straight Arrow Connector 9">
            <a:extLst>
              <a:ext uri="{FF2B5EF4-FFF2-40B4-BE49-F238E27FC236}">
                <a16:creationId xmlns:a16="http://schemas.microsoft.com/office/drawing/2014/main" id="{6E59B127-60BE-6E48-8B9C-29AA2914DDB3}"/>
              </a:ext>
            </a:extLst>
          </p:cNvPr>
          <p:cNvCxnSpPr>
            <a:cxnSpLocks/>
          </p:cNvCxnSpPr>
          <p:nvPr/>
        </p:nvCxnSpPr>
        <p:spPr>
          <a:xfrm>
            <a:off x="9256517" y="3372709"/>
            <a:ext cx="16459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3E52781-8C23-8740-8B15-FBE502D058AE}"/>
              </a:ext>
            </a:extLst>
          </p:cNvPr>
          <p:cNvSpPr txBox="1"/>
          <p:nvPr/>
        </p:nvSpPr>
        <p:spPr>
          <a:xfrm>
            <a:off x="10964441" y="3137894"/>
            <a:ext cx="1230285" cy="590931"/>
          </a:xfrm>
          <a:prstGeom prst="rect">
            <a:avLst/>
          </a:prstGeom>
          <a:noFill/>
        </p:spPr>
        <p:txBody>
          <a:bodyPr wrap="square" rtlCol="0">
            <a:spAutoFit/>
          </a:bodyPr>
          <a:lstStyle/>
          <a:p>
            <a:r>
              <a:rPr lang="en-US" dirty="0"/>
              <a:t>FINISH TASK</a:t>
            </a:r>
          </a:p>
        </p:txBody>
      </p:sp>
      <p:sp>
        <p:nvSpPr>
          <p:cNvPr id="13" name="TextBox 12">
            <a:extLst>
              <a:ext uri="{FF2B5EF4-FFF2-40B4-BE49-F238E27FC236}">
                <a16:creationId xmlns:a16="http://schemas.microsoft.com/office/drawing/2014/main" id="{61C86438-E89B-3147-BD0E-7AF36AF52719}"/>
              </a:ext>
            </a:extLst>
          </p:cNvPr>
          <p:cNvSpPr txBox="1"/>
          <p:nvPr/>
        </p:nvSpPr>
        <p:spPr>
          <a:xfrm>
            <a:off x="7614458" y="4458393"/>
            <a:ext cx="1645920" cy="344710"/>
          </a:xfrm>
          <a:prstGeom prst="rect">
            <a:avLst/>
          </a:prstGeom>
          <a:noFill/>
        </p:spPr>
        <p:txBody>
          <a:bodyPr wrap="square" rtlCol="0">
            <a:spAutoFit/>
          </a:bodyPr>
          <a:lstStyle/>
          <a:p>
            <a:r>
              <a:rPr lang="en-US" dirty="0"/>
              <a:t>START 9AM</a:t>
            </a:r>
          </a:p>
        </p:txBody>
      </p:sp>
      <p:cxnSp>
        <p:nvCxnSpPr>
          <p:cNvPr id="14" name="Straight Arrow Connector 13">
            <a:extLst>
              <a:ext uri="{FF2B5EF4-FFF2-40B4-BE49-F238E27FC236}">
                <a16:creationId xmlns:a16="http://schemas.microsoft.com/office/drawing/2014/main" id="{3B79D1F7-2BB2-7C42-AEA2-59FACE644144}"/>
              </a:ext>
            </a:extLst>
          </p:cNvPr>
          <p:cNvCxnSpPr>
            <a:cxnSpLocks/>
          </p:cNvCxnSpPr>
          <p:nvPr/>
        </p:nvCxnSpPr>
        <p:spPr>
          <a:xfrm>
            <a:off x="9256517" y="4568289"/>
            <a:ext cx="16459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5F443B6-9CDF-2D4F-96A8-CB2E2617E298}"/>
              </a:ext>
            </a:extLst>
          </p:cNvPr>
          <p:cNvSpPr txBox="1"/>
          <p:nvPr/>
        </p:nvSpPr>
        <p:spPr>
          <a:xfrm>
            <a:off x="10989425" y="4345966"/>
            <a:ext cx="1230285" cy="590931"/>
          </a:xfrm>
          <a:prstGeom prst="rect">
            <a:avLst/>
          </a:prstGeom>
          <a:noFill/>
        </p:spPr>
        <p:txBody>
          <a:bodyPr wrap="square" rtlCol="0">
            <a:spAutoFit/>
          </a:bodyPr>
          <a:lstStyle/>
          <a:p>
            <a:r>
              <a:rPr lang="en-US" dirty="0"/>
              <a:t>FINISH 11AM </a:t>
            </a:r>
          </a:p>
        </p:txBody>
      </p:sp>
      <p:cxnSp>
        <p:nvCxnSpPr>
          <p:cNvPr id="20" name="Straight Arrow Connector 19">
            <a:extLst>
              <a:ext uri="{FF2B5EF4-FFF2-40B4-BE49-F238E27FC236}">
                <a16:creationId xmlns:a16="http://schemas.microsoft.com/office/drawing/2014/main" id="{36E20DBD-454B-5249-B509-26AEF0FEDC97}"/>
              </a:ext>
            </a:extLst>
          </p:cNvPr>
          <p:cNvCxnSpPr>
            <a:stCxn id="15" idx="2"/>
          </p:cNvCxnSpPr>
          <p:nvPr/>
        </p:nvCxnSpPr>
        <p:spPr>
          <a:xfrm>
            <a:off x="22593993" y="9395289"/>
            <a:ext cx="16625" cy="453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A6F6F09-464E-134D-8B9C-8474DE43B2FC}"/>
              </a:ext>
            </a:extLst>
          </p:cNvPr>
          <p:cNvSpPr txBox="1"/>
          <p:nvPr/>
        </p:nvSpPr>
        <p:spPr>
          <a:xfrm>
            <a:off x="11255432" y="5536275"/>
            <a:ext cx="1230285" cy="590931"/>
          </a:xfrm>
          <a:prstGeom prst="rect">
            <a:avLst/>
          </a:prstGeom>
          <a:noFill/>
        </p:spPr>
        <p:txBody>
          <a:bodyPr wrap="square" rtlCol="0">
            <a:spAutoFit/>
          </a:bodyPr>
          <a:lstStyle/>
          <a:p>
            <a:r>
              <a:rPr lang="en-US" dirty="0"/>
              <a:t>NEXT TASK</a:t>
            </a:r>
          </a:p>
        </p:txBody>
      </p:sp>
      <p:cxnSp>
        <p:nvCxnSpPr>
          <p:cNvPr id="7" name="Straight Arrow Connector 6">
            <a:extLst>
              <a:ext uri="{FF2B5EF4-FFF2-40B4-BE49-F238E27FC236}">
                <a16:creationId xmlns:a16="http://schemas.microsoft.com/office/drawing/2014/main" id="{EA0F293B-B3F5-439F-974F-7027784DD97D}"/>
              </a:ext>
            </a:extLst>
          </p:cNvPr>
          <p:cNvCxnSpPr/>
          <p:nvPr/>
        </p:nvCxnSpPr>
        <p:spPr>
          <a:xfrm>
            <a:off x="11340527" y="4888510"/>
            <a:ext cx="514663" cy="602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072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922AE8-CA15-DD4B-9867-B4C1ED7447AD}"/>
              </a:ext>
            </a:extLst>
          </p:cNvPr>
          <p:cNvSpPr>
            <a:spLocks noGrp="1"/>
          </p:cNvSpPr>
          <p:nvPr>
            <p:ph type="body" sz="quarter" idx="11"/>
          </p:nvPr>
        </p:nvSpPr>
        <p:spPr>
          <a:xfrm>
            <a:off x="1336675" y="519113"/>
            <a:ext cx="9652750" cy="877887"/>
          </a:xfrm>
        </p:spPr>
        <p:txBody>
          <a:bodyPr anchor="t"/>
          <a:lstStyle/>
          <a:p>
            <a:r>
              <a:rPr lang="en-US" dirty="0">
                <a:latin typeface="Arial"/>
                <a:cs typeface="Arial"/>
              </a:rPr>
              <a:t>Optimizing your to-do List: Timeboxing</a:t>
            </a:r>
          </a:p>
        </p:txBody>
      </p:sp>
      <p:sp>
        <p:nvSpPr>
          <p:cNvPr id="4" name="Text Placeholder 3">
            <a:extLst>
              <a:ext uri="{FF2B5EF4-FFF2-40B4-BE49-F238E27FC236}">
                <a16:creationId xmlns:a16="http://schemas.microsoft.com/office/drawing/2014/main" id="{07FF5C9F-6C37-E24C-9653-0AAF25090701}"/>
              </a:ext>
            </a:extLst>
          </p:cNvPr>
          <p:cNvSpPr>
            <a:spLocks noGrp="1"/>
          </p:cNvSpPr>
          <p:nvPr>
            <p:ph type="body" sz="quarter" idx="12"/>
          </p:nvPr>
        </p:nvSpPr>
        <p:spPr>
          <a:xfrm>
            <a:off x="1336675" y="1399781"/>
            <a:ext cx="6693420" cy="584200"/>
          </a:xfrm>
        </p:spPr>
        <p:txBody>
          <a:bodyPr/>
          <a:lstStyle/>
          <a:p>
            <a:r>
              <a:rPr lang="en-US" dirty="0">
                <a:solidFill>
                  <a:srgbClr val="002060"/>
                </a:solidFill>
              </a:rPr>
              <a:t>Advantages of time-based thinking</a:t>
            </a:r>
          </a:p>
        </p:txBody>
      </p:sp>
      <p:sp>
        <p:nvSpPr>
          <p:cNvPr id="5" name="Text Placeholder 4">
            <a:extLst>
              <a:ext uri="{FF2B5EF4-FFF2-40B4-BE49-F238E27FC236}">
                <a16:creationId xmlns:a16="http://schemas.microsoft.com/office/drawing/2014/main" id="{4E3E8E8A-C05A-874B-9061-14235085AFA8}"/>
              </a:ext>
            </a:extLst>
          </p:cNvPr>
          <p:cNvSpPr>
            <a:spLocks noGrp="1"/>
          </p:cNvSpPr>
          <p:nvPr>
            <p:ph type="body" sz="quarter" idx="13"/>
          </p:nvPr>
        </p:nvSpPr>
        <p:spPr>
          <a:xfrm>
            <a:off x="1336675" y="2347184"/>
            <a:ext cx="7893934" cy="1993900"/>
          </a:xfrm>
        </p:spPr>
        <p:txBody>
          <a:bodyPr/>
          <a:lstStyle/>
          <a:p>
            <a:r>
              <a:rPr lang="en-GB" sz="2400" dirty="0">
                <a:solidFill>
                  <a:srgbClr val="002060"/>
                </a:solidFill>
              </a:rPr>
              <a:t>Stops procrastination and perfectionism</a:t>
            </a:r>
          </a:p>
          <a:p>
            <a:r>
              <a:rPr lang="en-GB" sz="2400" dirty="0">
                <a:solidFill>
                  <a:srgbClr val="002060"/>
                </a:solidFill>
              </a:rPr>
              <a:t>Helps you switch between and study a few topics together – better for making connections and learning</a:t>
            </a:r>
          </a:p>
          <a:p>
            <a:r>
              <a:rPr lang="en-GB" sz="2400" dirty="0">
                <a:solidFill>
                  <a:srgbClr val="002060"/>
                </a:solidFill>
              </a:rPr>
              <a:t>Helps you focus on key points rather than details</a:t>
            </a:r>
          </a:p>
          <a:p>
            <a:r>
              <a:rPr lang="en-GB" sz="2400" dirty="0">
                <a:solidFill>
                  <a:srgbClr val="002060"/>
                </a:solidFill>
              </a:rPr>
              <a:t>Helps you better estimate how long tasks take</a:t>
            </a:r>
          </a:p>
          <a:p>
            <a:endParaRPr lang="en-US" dirty="0"/>
          </a:p>
        </p:txBody>
      </p:sp>
    </p:spTree>
    <p:extLst>
      <p:ext uri="{BB962C8B-B14F-4D97-AF65-F5344CB8AC3E}">
        <p14:creationId xmlns:p14="http://schemas.microsoft.com/office/powerpoint/2010/main" val="2951069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3AD2A0-AB11-8148-875E-948DB8639115}"/>
              </a:ext>
            </a:extLst>
          </p:cNvPr>
          <p:cNvSpPr>
            <a:spLocks noGrp="1"/>
          </p:cNvSpPr>
          <p:nvPr>
            <p:ph type="body" sz="quarter" idx="11"/>
          </p:nvPr>
        </p:nvSpPr>
        <p:spPr>
          <a:xfrm>
            <a:off x="1412081" y="425329"/>
            <a:ext cx="10046494" cy="877887"/>
          </a:xfrm>
        </p:spPr>
        <p:txBody>
          <a:bodyPr/>
          <a:lstStyle/>
          <a:p>
            <a:r>
              <a:rPr lang="en-US" dirty="0"/>
              <a:t>5 Steps to Effective Time Management</a:t>
            </a:r>
          </a:p>
        </p:txBody>
      </p:sp>
      <p:graphicFrame>
        <p:nvGraphicFramePr>
          <p:cNvPr id="7" name="Text Placeholder 4">
            <a:extLst>
              <a:ext uri="{FF2B5EF4-FFF2-40B4-BE49-F238E27FC236}">
                <a16:creationId xmlns:a16="http://schemas.microsoft.com/office/drawing/2014/main" id="{DB55EA24-6E00-ABDE-4CE3-3909C9A94E27}"/>
              </a:ext>
            </a:extLst>
          </p:cNvPr>
          <p:cNvGraphicFramePr/>
          <p:nvPr/>
        </p:nvGraphicFramePr>
        <p:xfrm>
          <a:off x="1412081" y="1221154"/>
          <a:ext cx="9367838" cy="3517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3791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723D0-01B3-E148-9EBB-95C264900D3C}"/>
              </a:ext>
            </a:extLst>
          </p:cNvPr>
          <p:cNvSpPr>
            <a:spLocks noGrp="1"/>
          </p:cNvSpPr>
          <p:nvPr>
            <p:ph type="body" sz="quarter" idx="11"/>
          </p:nvPr>
        </p:nvSpPr>
        <p:spPr>
          <a:xfrm>
            <a:off x="287364" y="356720"/>
            <a:ext cx="11468922" cy="890378"/>
          </a:xfrm>
        </p:spPr>
        <p:txBody>
          <a:bodyPr anchor="t"/>
          <a:lstStyle/>
          <a:p>
            <a:r>
              <a:rPr lang="en-US" dirty="0">
                <a:latin typeface="Arial"/>
                <a:cs typeface="Arial"/>
              </a:rPr>
              <a:t>Optimizing your To-do List: Monitor Progress</a:t>
            </a:r>
          </a:p>
        </p:txBody>
      </p:sp>
      <p:sp>
        <p:nvSpPr>
          <p:cNvPr id="4" name="Text Placeholder 3">
            <a:extLst>
              <a:ext uri="{FF2B5EF4-FFF2-40B4-BE49-F238E27FC236}">
                <a16:creationId xmlns:a16="http://schemas.microsoft.com/office/drawing/2014/main" id="{E245576E-FB17-0545-83C9-06FB9176968D}"/>
              </a:ext>
            </a:extLst>
          </p:cNvPr>
          <p:cNvSpPr>
            <a:spLocks noGrp="1"/>
          </p:cNvSpPr>
          <p:nvPr>
            <p:ph type="body" sz="quarter" idx="12"/>
          </p:nvPr>
        </p:nvSpPr>
        <p:spPr>
          <a:xfrm>
            <a:off x="332280" y="1402095"/>
            <a:ext cx="5664198" cy="584200"/>
          </a:xfrm>
        </p:spPr>
        <p:txBody>
          <a:bodyPr anchor="t"/>
          <a:lstStyle/>
          <a:p>
            <a:r>
              <a:rPr lang="en-US" dirty="0">
                <a:solidFill>
                  <a:srgbClr val="002060"/>
                </a:solidFill>
                <a:latin typeface="Arial"/>
                <a:cs typeface="Arial"/>
              </a:rPr>
              <a:t>Add a </a:t>
            </a:r>
            <a:r>
              <a:rPr lang="en-US" b="1" dirty="0">
                <a:solidFill>
                  <a:srgbClr val="002060"/>
                </a:solidFill>
                <a:latin typeface="Arial"/>
                <a:cs typeface="Arial"/>
              </a:rPr>
              <a:t>'Doing list</a:t>
            </a:r>
            <a:r>
              <a:rPr lang="en-US" dirty="0">
                <a:solidFill>
                  <a:srgbClr val="002060"/>
                </a:solidFill>
                <a:latin typeface="Arial"/>
                <a:cs typeface="Arial"/>
              </a:rPr>
              <a:t> and a</a:t>
            </a:r>
            <a:r>
              <a:rPr lang="en-US" b="1" dirty="0">
                <a:solidFill>
                  <a:srgbClr val="002060"/>
                </a:solidFill>
                <a:latin typeface="Arial"/>
                <a:cs typeface="Arial"/>
              </a:rPr>
              <a:t> Done list</a:t>
            </a:r>
            <a:r>
              <a:rPr lang="en-US" dirty="0">
                <a:solidFill>
                  <a:srgbClr val="002060"/>
                </a:solidFill>
                <a:latin typeface="Arial"/>
                <a:cs typeface="Arial"/>
              </a:rPr>
              <a:t> to your To-do list! </a:t>
            </a:r>
          </a:p>
        </p:txBody>
      </p:sp>
    </p:spTree>
    <p:extLst>
      <p:ext uri="{BB962C8B-B14F-4D97-AF65-F5344CB8AC3E}">
        <p14:creationId xmlns:p14="http://schemas.microsoft.com/office/powerpoint/2010/main" val="3267958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723D0-01B3-E148-9EBB-95C264900D3C}"/>
              </a:ext>
            </a:extLst>
          </p:cNvPr>
          <p:cNvSpPr>
            <a:spLocks noGrp="1"/>
          </p:cNvSpPr>
          <p:nvPr>
            <p:ph type="body" sz="quarter" idx="11"/>
          </p:nvPr>
        </p:nvSpPr>
        <p:spPr>
          <a:xfrm>
            <a:off x="287364" y="356720"/>
            <a:ext cx="11468922" cy="890378"/>
          </a:xfrm>
        </p:spPr>
        <p:txBody>
          <a:bodyPr anchor="t"/>
          <a:lstStyle/>
          <a:p>
            <a:r>
              <a:rPr lang="en-US" dirty="0">
                <a:latin typeface="Arial"/>
                <a:cs typeface="Arial"/>
              </a:rPr>
              <a:t>Optimizing your To-do List: Monitor Progress</a:t>
            </a:r>
          </a:p>
        </p:txBody>
      </p:sp>
      <p:sp>
        <p:nvSpPr>
          <p:cNvPr id="4" name="Text Placeholder 3">
            <a:extLst>
              <a:ext uri="{FF2B5EF4-FFF2-40B4-BE49-F238E27FC236}">
                <a16:creationId xmlns:a16="http://schemas.microsoft.com/office/drawing/2014/main" id="{E245576E-FB17-0545-83C9-06FB9176968D}"/>
              </a:ext>
            </a:extLst>
          </p:cNvPr>
          <p:cNvSpPr>
            <a:spLocks noGrp="1"/>
          </p:cNvSpPr>
          <p:nvPr>
            <p:ph type="body" sz="quarter" idx="12"/>
          </p:nvPr>
        </p:nvSpPr>
        <p:spPr>
          <a:xfrm>
            <a:off x="332280" y="1402095"/>
            <a:ext cx="5939018" cy="584200"/>
          </a:xfrm>
        </p:spPr>
        <p:txBody>
          <a:bodyPr anchor="t"/>
          <a:lstStyle/>
          <a:p>
            <a:r>
              <a:rPr lang="en-US" dirty="0">
                <a:solidFill>
                  <a:srgbClr val="002060"/>
                </a:solidFill>
                <a:latin typeface="Arial"/>
                <a:cs typeface="Arial"/>
              </a:rPr>
              <a:t>Add a </a:t>
            </a:r>
            <a:r>
              <a:rPr lang="en-US" b="1" dirty="0">
                <a:solidFill>
                  <a:srgbClr val="002060"/>
                </a:solidFill>
                <a:latin typeface="Arial"/>
                <a:cs typeface="Arial"/>
              </a:rPr>
              <a:t>'Doing list</a:t>
            </a:r>
            <a:r>
              <a:rPr lang="en-US" dirty="0">
                <a:solidFill>
                  <a:srgbClr val="002060"/>
                </a:solidFill>
                <a:latin typeface="Arial"/>
                <a:cs typeface="Arial"/>
              </a:rPr>
              <a:t> and a</a:t>
            </a:r>
            <a:r>
              <a:rPr lang="en-US" b="1" dirty="0">
                <a:solidFill>
                  <a:srgbClr val="002060"/>
                </a:solidFill>
                <a:latin typeface="Arial"/>
                <a:cs typeface="Arial"/>
              </a:rPr>
              <a:t> Done list</a:t>
            </a:r>
            <a:r>
              <a:rPr lang="en-US" dirty="0">
                <a:solidFill>
                  <a:srgbClr val="002060"/>
                </a:solidFill>
                <a:latin typeface="Arial"/>
                <a:cs typeface="Arial"/>
              </a:rPr>
              <a:t> to your To-do list! </a:t>
            </a:r>
            <a:endParaRPr lang="en-US" dirty="0">
              <a:solidFill>
                <a:srgbClr val="002060"/>
              </a:solidFill>
            </a:endParaRPr>
          </a:p>
        </p:txBody>
      </p:sp>
      <p:pic>
        <p:nvPicPr>
          <p:cNvPr id="6" name="Picture 5">
            <a:extLst>
              <a:ext uri="{FF2B5EF4-FFF2-40B4-BE49-F238E27FC236}">
                <a16:creationId xmlns:a16="http://schemas.microsoft.com/office/drawing/2014/main" id="{76DF0672-2CEA-AF42-8BD4-9ADD2F24951B}"/>
              </a:ext>
            </a:extLst>
          </p:cNvPr>
          <p:cNvPicPr>
            <a:picLocks noChangeAspect="1"/>
          </p:cNvPicPr>
          <p:nvPr/>
        </p:nvPicPr>
        <p:blipFill>
          <a:blip r:embed="rId2"/>
          <a:stretch>
            <a:fillRect/>
          </a:stretch>
        </p:blipFill>
        <p:spPr>
          <a:xfrm>
            <a:off x="6445770" y="1451419"/>
            <a:ext cx="5664198" cy="4372363"/>
          </a:xfrm>
          <a:prstGeom prst="rect">
            <a:avLst/>
          </a:prstGeom>
        </p:spPr>
      </p:pic>
      <p:sp>
        <p:nvSpPr>
          <p:cNvPr id="7" name="Text Placeholder 6">
            <a:extLst>
              <a:ext uri="{FF2B5EF4-FFF2-40B4-BE49-F238E27FC236}">
                <a16:creationId xmlns:a16="http://schemas.microsoft.com/office/drawing/2014/main" id="{06C97909-F2B5-431D-A916-0B9C4D90515C}"/>
              </a:ext>
            </a:extLst>
          </p:cNvPr>
          <p:cNvSpPr>
            <a:spLocks noGrp="1"/>
          </p:cNvSpPr>
          <p:nvPr>
            <p:ph type="body" sz="quarter" idx="13"/>
          </p:nvPr>
        </p:nvSpPr>
        <p:spPr>
          <a:xfrm>
            <a:off x="287780" y="2704476"/>
            <a:ext cx="6045146" cy="1993900"/>
          </a:xfrm>
        </p:spPr>
        <p:txBody>
          <a:bodyPr anchor="t"/>
          <a:lstStyle/>
          <a:p>
            <a:r>
              <a:rPr lang="en-US" sz="2400" dirty="0">
                <a:solidFill>
                  <a:srgbClr val="002060"/>
                </a:solidFill>
                <a:latin typeface="Arial"/>
                <a:cs typeface="Arial"/>
              </a:rPr>
              <a:t>Monitor the progress of your tasks on a </a:t>
            </a:r>
            <a:r>
              <a:rPr lang="en-US" sz="2400" b="1" dirty="0">
                <a:solidFill>
                  <a:srgbClr val="002060"/>
                </a:solidFill>
                <a:latin typeface="Arial"/>
                <a:cs typeface="Arial"/>
              </a:rPr>
              <a:t>Kanban Board</a:t>
            </a:r>
          </a:p>
          <a:p>
            <a:r>
              <a:rPr lang="en-US" sz="2400" dirty="0">
                <a:solidFill>
                  <a:srgbClr val="002060"/>
                </a:solidFill>
                <a:latin typeface="Arial"/>
                <a:cs typeface="Arial"/>
              </a:rPr>
              <a:t>Kanban is a workflow management tool originally used in manufacturing and software development. </a:t>
            </a:r>
            <a:endParaRPr lang="en-US" dirty="0">
              <a:solidFill>
                <a:srgbClr val="002060"/>
              </a:solidFill>
            </a:endParaRPr>
          </a:p>
          <a:p>
            <a:r>
              <a:rPr lang="en-US" sz="2400" dirty="0">
                <a:solidFill>
                  <a:srgbClr val="002060"/>
                </a:solidFill>
                <a:latin typeface="Arial"/>
                <a:cs typeface="Arial"/>
              </a:rPr>
              <a:t>The method is increasingly popular as a tool for professional development and personal improvement. </a:t>
            </a:r>
          </a:p>
        </p:txBody>
      </p:sp>
    </p:spTree>
    <p:extLst>
      <p:ext uri="{BB962C8B-B14F-4D97-AF65-F5344CB8AC3E}">
        <p14:creationId xmlns:p14="http://schemas.microsoft.com/office/powerpoint/2010/main" val="1851250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723D0-01B3-E148-9EBB-95C264900D3C}"/>
              </a:ext>
            </a:extLst>
          </p:cNvPr>
          <p:cNvSpPr>
            <a:spLocks noGrp="1"/>
          </p:cNvSpPr>
          <p:nvPr>
            <p:ph type="body" sz="quarter" idx="11"/>
          </p:nvPr>
        </p:nvSpPr>
        <p:spPr>
          <a:xfrm>
            <a:off x="287364" y="356720"/>
            <a:ext cx="11468922" cy="890378"/>
          </a:xfrm>
        </p:spPr>
        <p:txBody>
          <a:bodyPr anchor="t"/>
          <a:lstStyle/>
          <a:p>
            <a:r>
              <a:rPr lang="en-US" dirty="0">
                <a:latin typeface="Arial"/>
                <a:cs typeface="Arial"/>
              </a:rPr>
              <a:t>Optimizing your To-do List: Monitor Progress</a:t>
            </a:r>
          </a:p>
        </p:txBody>
      </p:sp>
      <p:sp>
        <p:nvSpPr>
          <p:cNvPr id="4" name="Text Placeholder 3">
            <a:extLst>
              <a:ext uri="{FF2B5EF4-FFF2-40B4-BE49-F238E27FC236}">
                <a16:creationId xmlns:a16="http://schemas.microsoft.com/office/drawing/2014/main" id="{E245576E-FB17-0545-83C9-06FB9176968D}"/>
              </a:ext>
            </a:extLst>
          </p:cNvPr>
          <p:cNvSpPr>
            <a:spLocks noGrp="1"/>
          </p:cNvSpPr>
          <p:nvPr>
            <p:ph type="body" sz="quarter" idx="12"/>
          </p:nvPr>
        </p:nvSpPr>
        <p:spPr>
          <a:xfrm>
            <a:off x="332280" y="1402095"/>
            <a:ext cx="5664198" cy="584200"/>
          </a:xfrm>
        </p:spPr>
        <p:txBody>
          <a:bodyPr anchor="t"/>
          <a:lstStyle/>
          <a:p>
            <a:r>
              <a:rPr lang="en-US" dirty="0">
                <a:solidFill>
                  <a:srgbClr val="002060"/>
                </a:solidFill>
                <a:latin typeface="Arial"/>
                <a:cs typeface="Arial"/>
              </a:rPr>
              <a:t>Monitor the progress of your tasks on a Kanban Board</a:t>
            </a:r>
            <a:endParaRPr lang="en-US" dirty="0">
              <a:solidFill>
                <a:srgbClr val="002060"/>
              </a:solidFill>
            </a:endParaRPr>
          </a:p>
        </p:txBody>
      </p:sp>
      <p:sp>
        <p:nvSpPr>
          <p:cNvPr id="5" name="Text Placeholder 4">
            <a:extLst>
              <a:ext uri="{FF2B5EF4-FFF2-40B4-BE49-F238E27FC236}">
                <a16:creationId xmlns:a16="http://schemas.microsoft.com/office/drawing/2014/main" id="{108A6C85-BC9C-E943-B49A-945593F362AD}"/>
              </a:ext>
            </a:extLst>
          </p:cNvPr>
          <p:cNvSpPr>
            <a:spLocks noGrp="1"/>
          </p:cNvSpPr>
          <p:nvPr>
            <p:ph type="body" sz="quarter" idx="13"/>
          </p:nvPr>
        </p:nvSpPr>
        <p:spPr>
          <a:xfrm>
            <a:off x="326654" y="2539331"/>
            <a:ext cx="5388139" cy="1871749"/>
          </a:xfrm>
        </p:spPr>
        <p:txBody>
          <a:bodyPr anchor="t"/>
          <a:lstStyle/>
          <a:p>
            <a:r>
              <a:rPr lang="en-US" sz="2200" dirty="0">
                <a:solidFill>
                  <a:srgbClr val="002060"/>
                </a:solidFill>
                <a:latin typeface="Arial"/>
                <a:cs typeface="Arial"/>
              </a:rPr>
              <a:t>You likely have a few items on your to-do list and you can't always do them one by one</a:t>
            </a:r>
            <a:endParaRPr lang="en-US" sz="2200" dirty="0">
              <a:solidFill>
                <a:srgbClr val="002060"/>
              </a:solidFill>
            </a:endParaRPr>
          </a:p>
          <a:p>
            <a:r>
              <a:rPr lang="en-US" sz="2200" dirty="0">
                <a:solidFill>
                  <a:srgbClr val="002060"/>
                </a:solidFill>
                <a:latin typeface="Arial"/>
                <a:cs typeface="Arial"/>
              </a:rPr>
              <a:t>Switching between tasks and topic can be good:</a:t>
            </a:r>
            <a:endParaRPr lang="en-US" sz="2200" dirty="0">
              <a:solidFill>
                <a:srgbClr val="002060"/>
              </a:solidFill>
            </a:endParaRPr>
          </a:p>
          <a:p>
            <a:pPr lvl="1"/>
            <a:r>
              <a:rPr lang="en-US" sz="2200" dirty="0">
                <a:solidFill>
                  <a:srgbClr val="002060"/>
                </a:solidFill>
                <a:latin typeface="Arial"/>
                <a:cs typeface="Arial"/>
              </a:rPr>
              <a:t>More motivating (mix tasks you like more with tasks you like less). </a:t>
            </a:r>
          </a:p>
          <a:p>
            <a:pPr lvl="1"/>
            <a:r>
              <a:rPr lang="en-US" sz="2200" dirty="0">
                <a:solidFill>
                  <a:srgbClr val="002060"/>
                </a:solidFill>
                <a:latin typeface="Arial"/>
                <a:cs typeface="Arial"/>
              </a:rPr>
              <a:t>More effective for revision as it helps connect topics. </a:t>
            </a:r>
            <a:endParaRPr lang="en-US" sz="2200" dirty="0">
              <a:solidFill>
                <a:srgbClr val="002060"/>
              </a:solidFill>
            </a:endParaRPr>
          </a:p>
        </p:txBody>
      </p:sp>
      <p:pic>
        <p:nvPicPr>
          <p:cNvPr id="6" name="Picture 5">
            <a:extLst>
              <a:ext uri="{FF2B5EF4-FFF2-40B4-BE49-F238E27FC236}">
                <a16:creationId xmlns:a16="http://schemas.microsoft.com/office/drawing/2014/main" id="{76DF0672-2CEA-AF42-8BD4-9ADD2F24951B}"/>
              </a:ext>
            </a:extLst>
          </p:cNvPr>
          <p:cNvPicPr>
            <a:picLocks noChangeAspect="1"/>
          </p:cNvPicPr>
          <p:nvPr/>
        </p:nvPicPr>
        <p:blipFill>
          <a:blip r:embed="rId2"/>
          <a:stretch>
            <a:fillRect/>
          </a:stretch>
        </p:blipFill>
        <p:spPr>
          <a:xfrm>
            <a:off x="6195934" y="1451419"/>
            <a:ext cx="5664198" cy="4372363"/>
          </a:xfrm>
          <a:prstGeom prst="rect">
            <a:avLst/>
          </a:prstGeom>
        </p:spPr>
      </p:pic>
    </p:spTree>
    <p:extLst>
      <p:ext uri="{BB962C8B-B14F-4D97-AF65-F5344CB8AC3E}">
        <p14:creationId xmlns:p14="http://schemas.microsoft.com/office/powerpoint/2010/main" val="2410276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723D0-01B3-E148-9EBB-95C264900D3C}"/>
              </a:ext>
            </a:extLst>
          </p:cNvPr>
          <p:cNvSpPr>
            <a:spLocks noGrp="1"/>
          </p:cNvSpPr>
          <p:nvPr>
            <p:ph type="body" sz="quarter" idx="11"/>
          </p:nvPr>
        </p:nvSpPr>
        <p:spPr>
          <a:xfrm>
            <a:off x="287364" y="356720"/>
            <a:ext cx="11468922" cy="890378"/>
          </a:xfrm>
        </p:spPr>
        <p:txBody>
          <a:bodyPr anchor="t"/>
          <a:lstStyle/>
          <a:p>
            <a:r>
              <a:rPr lang="en-US" dirty="0">
                <a:latin typeface="Arial"/>
                <a:cs typeface="Arial"/>
              </a:rPr>
              <a:t>Optimizing your To-do List: Monitor Progress</a:t>
            </a:r>
          </a:p>
        </p:txBody>
      </p:sp>
      <p:sp>
        <p:nvSpPr>
          <p:cNvPr id="4" name="Text Placeholder 3">
            <a:extLst>
              <a:ext uri="{FF2B5EF4-FFF2-40B4-BE49-F238E27FC236}">
                <a16:creationId xmlns:a16="http://schemas.microsoft.com/office/drawing/2014/main" id="{E245576E-FB17-0545-83C9-06FB9176968D}"/>
              </a:ext>
            </a:extLst>
          </p:cNvPr>
          <p:cNvSpPr>
            <a:spLocks noGrp="1"/>
          </p:cNvSpPr>
          <p:nvPr>
            <p:ph type="body" sz="quarter" idx="12"/>
          </p:nvPr>
        </p:nvSpPr>
        <p:spPr>
          <a:xfrm>
            <a:off x="332280" y="1402095"/>
            <a:ext cx="5664198" cy="584200"/>
          </a:xfrm>
        </p:spPr>
        <p:txBody>
          <a:bodyPr anchor="t"/>
          <a:lstStyle/>
          <a:p>
            <a:r>
              <a:rPr lang="en-US" dirty="0">
                <a:solidFill>
                  <a:srgbClr val="002060"/>
                </a:solidFill>
                <a:latin typeface="Arial"/>
                <a:cs typeface="Arial"/>
              </a:rPr>
              <a:t>Monitor the progress of your tasks on a Kanban Board</a:t>
            </a:r>
            <a:endParaRPr lang="en-US" dirty="0">
              <a:solidFill>
                <a:srgbClr val="002060"/>
              </a:solidFill>
            </a:endParaRPr>
          </a:p>
        </p:txBody>
      </p:sp>
      <p:sp>
        <p:nvSpPr>
          <p:cNvPr id="5" name="Text Placeholder 4">
            <a:extLst>
              <a:ext uri="{FF2B5EF4-FFF2-40B4-BE49-F238E27FC236}">
                <a16:creationId xmlns:a16="http://schemas.microsoft.com/office/drawing/2014/main" id="{108A6C85-BC9C-E943-B49A-945593F362AD}"/>
              </a:ext>
            </a:extLst>
          </p:cNvPr>
          <p:cNvSpPr>
            <a:spLocks noGrp="1"/>
          </p:cNvSpPr>
          <p:nvPr>
            <p:ph type="body" sz="quarter" idx="13"/>
          </p:nvPr>
        </p:nvSpPr>
        <p:spPr>
          <a:xfrm>
            <a:off x="289179" y="2339462"/>
            <a:ext cx="6000237" cy="3283322"/>
          </a:xfrm>
        </p:spPr>
        <p:txBody>
          <a:bodyPr anchor="t"/>
          <a:lstStyle/>
          <a:p>
            <a:pPr marL="0" indent="0">
              <a:buNone/>
            </a:pPr>
            <a:endParaRPr lang="en-US" sz="2200" dirty="0">
              <a:latin typeface="Arial"/>
              <a:cs typeface="Arial"/>
            </a:endParaRPr>
          </a:p>
          <a:p>
            <a:pPr marL="342900" indent="-342900"/>
            <a:r>
              <a:rPr lang="en-US" sz="2200" dirty="0">
                <a:solidFill>
                  <a:srgbClr val="002060"/>
                </a:solidFill>
                <a:latin typeface="Arial"/>
                <a:cs typeface="Arial"/>
              </a:rPr>
              <a:t>Switching between tasks and topic can be good:</a:t>
            </a:r>
            <a:endParaRPr lang="en-US" sz="2200" dirty="0">
              <a:solidFill>
                <a:srgbClr val="002060"/>
              </a:solidFill>
            </a:endParaRPr>
          </a:p>
          <a:p>
            <a:pPr lvl="1"/>
            <a:r>
              <a:rPr lang="en-US" sz="2200" dirty="0">
                <a:solidFill>
                  <a:srgbClr val="002060"/>
                </a:solidFill>
                <a:latin typeface="Arial"/>
                <a:cs typeface="Arial"/>
              </a:rPr>
              <a:t>More motivating (mix tasks you like more with tasks you like less). </a:t>
            </a:r>
          </a:p>
          <a:p>
            <a:pPr lvl="1"/>
            <a:r>
              <a:rPr lang="en-US" sz="2200" dirty="0">
                <a:solidFill>
                  <a:srgbClr val="002060"/>
                </a:solidFill>
                <a:latin typeface="Arial"/>
                <a:cs typeface="Arial"/>
              </a:rPr>
              <a:t>More effective for revision as it helps connect topics. </a:t>
            </a:r>
          </a:p>
          <a:p>
            <a:r>
              <a:rPr lang="en-US" sz="2200" dirty="0">
                <a:solidFill>
                  <a:srgbClr val="002060"/>
                </a:solidFill>
                <a:latin typeface="Arial"/>
                <a:cs typeface="Arial"/>
              </a:rPr>
              <a:t>And it's rewarding to see your tasks move across the board!</a:t>
            </a:r>
          </a:p>
          <a:p>
            <a:pPr marL="342900" indent="-342900"/>
            <a:endParaRPr lang="en-US" sz="2200" dirty="0"/>
          </a:p>
          <a:p>
            <a:pPr lvl="1"/>
            <a:endParaRPr lang="en-US" sz="2200" dirty="0"/>
          </a:p>
          <a:p>
            <a:pPr indent="0"/>
            <a:endParaRPr lang="en-US" sz="2200" dirty="0"/>
          </a:p>
          <a:p>
            <a:pPr indent="0"/>
            <a:endParaRPr lang="en-US" sz="2200" dirty="0"/>
          </a:p>
          <a:p>
            <a:pPr indent="0"/>
            <a:endParaRPr lang="en-US" sz="2200" dirty="0"/>
          </a:p>
        </p:txBody>
      </p:sp>
      <p:pic>
        <p:nvPicPr>
          <p:cNvPr id="6" name="Picture 5">
            <a:extLst>
              <a:ext uri="{FF2B5EF4-FFF2-40B4-BE49-F238E27FC236}">
                <a16:creationId xmlns:a16="http://schemas.microsoft.com/office/drawing/2014/main" id="{76DF0672-2CEA-AF42-8BD4-9ADD2F24951B}"/>
              </a:ext>
            </a:extLst>
          </p:cNvPr>
          <p:cNvPicPr>
            <a:picLocks noChangeAspect="1"/>
          </p:cNvPicPr>
          <p:nvPr/>
        </p:nvPicPr>
        <p:blipFill>
          <a:blip r:embed="rId2"/>
          <a:stretch>
            <a:fillRect/>
          </a:stretch>
        </p:blipFill>
        <p:spPr>
          <a:xfrm>
            <a:off x="6195934" y="1451419"/>
            <a:ext cx="5664198" cy="4372363"/>
          </a:xfrm>
          <a:prstGeom prst="rect">
            <a:avLst/>
          </a:prstGeom>
        </p:spPr>
      </p:pic>
    </p:spTree>
    <p:extLst>
      <p:ext uri="{BB962C8B-B14F-4D97-AF65-F5344CB8AC3E}">
        <p14:creationId xmlns:p14="http://schemas.microsoft.com/office/powerpoint/2010/main" val="434188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275E86A-0D9B-1F45-9C85-BE16EE7085EF}"/>
              </a:ext>
            </a:extLst>
          </p:cNvPr>
          <p:cNvSpPr>
            <a:spLocks noGrp="1"/>
          </p:cNvSpPr>
          <p:nvPr>
            <p:ph type="body" sz="quarter" idx="11"/>
          </p:nvPr>
        </p:nvSpPr>
        <p:spPr>
          <a:xfrm>
            <a:off x="1199265" y="331736"/>
            <a:ext cx="9785754" cy="877887"/>
          </a:xfrm>
        </p:spPr>
        <p:txBody>
          <a:bodyPr/>
          <a:lstStyle/>
          <a:p>
            <a:r>
              <a:rPr lang="en-US" dirty="0"/>
              <a:t>Self-Management: Use Procrastination!</a:t>
            </a:r>
          </a:p>
        </p:txBody>
      </p:sp>
      <p:pic>
        <p:nvPicPr>
          <p:cNvPr id="1026" name="Picture 2" descr="Running 'Cause I Can't Fly: &quot;What Is The Zeigarnik Effect?&quot;">
            <a:extLst>
              <a:ext uri="{FF2B5EF4-FFF2-40B4-BE49-F238E27FC236}">
                <a16:creationId xmlns:a16="http://schemas.microsoft.com/office/drawing/2014/main" id="{85363147-FB7B-3941-BCF3-78576F9E8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723" y="1259590"/>
            <a:ext cx="8162970" cy="422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505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16DEB86E-A16A-42F5-905C-88A1C8946FE5}"/>
              </a:ext>
            </a:extLst>
          </p:cNvPr>
          <p:cNvGraphicFramePr>
            <a:graphicFrameLocks noGrp="1"/>
          </p:cNvGraphicFramePr>
          <p:nvPr>
            <p:ph type="pic" sz="quarter" idx="10"/>
            <p:extLst>
              <p:ext uri="{D42A27DB-BD31-4B8C-83A1-F6EECF244321}">
                <p14:modId xmlns:p14="http://schemas.microsoft.com/office/powerpoint/2010/main" val="1878784841"/>
              </p:ext>
            </p:extLst>
          </p:nvPr>
        </p:nvGraphicFramePr>
        <p:xfrm>
          <a:off x="6132513" y="1140431"/>
          <a:ext cx="5980718" cy="5024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6D7CAAEF-8EDF-6449-B1EF-CCCC2A20D4A1}"/>
              </a:ext>
            </a:extLst>
          </p:cNvPr>
          <p:cNvSpPr>
            <a:spLocks noGrp="1"/>
          </p:cNvSpPr>
          <p:nvPr>
            <p:ph type="body" sz="quarter" idx="11"/>
          </p:nvPr>
        </p:nvSpPr>
        <p:spPr>
          <a:xfrm>
            <a:off x="1336675" y="519113"/>
            <a:ext cx="9586249" cy="877887"/>
          </a:xfrm>
        </p:spPr>
        <p:txBody>
          <a:bodyPr/>
          <a:lstStyle/>
          <a:p>
            <a:r>
              <a:rPr lang="en-US" dirty="0"/>
              <a:t>Self-Management: Use Procrastination!</a:t>
            </a:r>
          </a:p>
          <a:p>
            <a:endParaRPr lang="en-US" dirty="0"/>
          </a:p>
        </p:txBody>
      </p:sp>
      <p:sp>
        <p:nvSpPr>
          <p:cNvPr id="4" name="Text Placeholder 3">
            <a:extLst>
              <a:ext uri="{FF2B5EF4-FFF2-40B4-BE49-F238E27FC236}">
                <a16:creationId xmlns:a16="http://schemas.microsoft.com/office/drawing/2014/main" id="{5F8013B9-C67E-104D-89AD-672147602E28}"/>
              </a:ext>
            </a:extLst>
          </p:cNvPr>
          <p:cNvSpPr>
            <a:spLocks noGrp="1"/>
          </p:cNvSpPr>
          <p:nvPr>
            <p:ph type="body" sz="quarter" idx="12"/>
          </p:nvPr>
        </p:nvSpPr>
        <p:spPr>
          <a:xfrm>
            <a:off x="364148" y="1663894"/>
            <a:ext cx="5732306" cy="584200"/>
          </a:xfrm>
        </p:spPr>
        <p:txBody>
          <a:bodyPr anchor="t"/>
          <a:lstStyle/>
          <a:p>
            <a:r>
              <a:rPr lang="en-US" dirty="0">
                <a:solidFill>
                  <a:srgbClr val="002060"/>
                </a:solidFill>
                <a:latin typeface="Arial"/>
                <a:cs typeface="Arial"/>
              </a:rPr>
              <a:t>Using the Zeigarnik Effect for active procrastination</a:t>
            </a:r>
            <a:r>
              <a:rPr lang="en-US" dirty="0">
                <a:latin typeface="Arial"/>
                <a:cs typeface="Arial"/>
              </a:rPr>
              <a:t>: </a:t>
            </a:r>
            <a:r>
              <a:rPr lang="en-US" dirty="0">
                <a:latin typeface="Arial"/>
                <a:cs typeface="Arial"/>
                <a:hlinkClick r:id="rId7"/>
              </a:rPr>
              <a:t>watch video</a:t>
            </a:r>
            <a:endParaRPr lang="en-US" dirty="0"/>
          </a:p>
        </p:txBody>
      </p:sp>
      <p:pic>
        <p:nvPicPr>
          <p:cNvPr id="8" name="Picture 7" descr="A person posing for the camera&#10;&#10;Description automatically generated">
            <a:hlinkClick r:id="rId7"/>
            <a:extLst>
              <a:ext uri="{FF2B5EF4-FFF2-40B4-BE49-F238E27FC236}">
                <a16:creationId xmlns:a16="http://schemas.microsoft.com/office/drawing/2014/main" id="{A945552D-F1D2-A74C-AF38-6964A77421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90" y="2773972"/>
            <a:ext cx="5625176" cy="3140622"/>
          </a:xfrm>
          <a:prstGeom prst="rect">
            <a:avLst/>
          </a:prstGeom>
        </p:spPr>
      </p:pic>
    </p:spTree>
    <p:extLst>
      <p:ext uri="{BB962C8B-B14F-4D97-AF65-F5344CB8AC3E}">
        <p14:creationId xmlns:p14="http://schemas.microsoft.com/office/powerpoint/2010/main" val="3669794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45F919-5DF1-A141-9EB0-1FF540ECA592}"/>
              </a:ext>
            </a:extLst>
          </p:cNvPr>
          <p:cNvSpPr>
            <a:spLocks noGrp="1"/>
          </p:cNvSpPr>
          <p:nvPr>
            <p:ph type="body" sz="quarter" idx="11"/>
          </p:nvPr>
        </p:nvSpPr>
        <p:spPr>
          <a:xfrm>
            <a:off x="783447" y="373540"/>
            <a:ext cx="10267299" cy="877887"/>
          </a:xfrm>
        </p:spPr>
        <p:txBody>
          <a:bodyPr anchor="t"/>
          <a:lstStyle/>
          <a:p>
            <a:r>
              <a:rPr lang="en-US" dirty="0">
                <a:latin typeface="Arial"/>
                <a:cs typeface="Arial"/>
              </a:rPr>
              <a:t>Self-Management: Breaks and Rewards!</a:t>
            </a:r>
            <a:endParaRPr lang="en-US" dirty="0"/>
          </a:p>
        </p:txBody>
      </p:sp>
      <p:sp>
        <p:nvSpPr>
          <p:cNvPr id="4" name="Text Placeholder 3">
            <a:extLst>
              <a:ext uri="{FF2B5EF4-FFF2-40B4-BE49-F238E27FC236}">
                <a16:creationId xmlns:a16="http://schemas.microsoft.com/office/drawing/2014/main" id="{895EF408-13AE-6F4B-9D9D-38A0840470C6}"/>
              </a:ext>
            </a:extLst>
          </p:cNvPr>
          <p:cNvSpPr>
            <a:spLocks noGrp="1"/>
          </p:cNvSpPr>
          <p:nvPr>
            <p:ph type="body" sz="quarter" idx="12"/>
          </p:nvPr>
        </p:nvSpPr>
        <p:spPr>
          <a:xfrm>
            <a:off x="779441" y="1493849"/>
            <a:ext cx="5767217" cy="584200"/>
          </a:xfrm>
        </p:spPr>
        <p:txBody>
          <a:bodyPr anchor="t"/>
          <a:lstStyle/>
          <a:p>
            <a:r>
              <a:rPr lang="en-US" dirty="0">
                <a:solidFill>
                  <a:srgbClr val="002060"/>
                </a:solidFill>
                <a:latin typeface="Arial"/>
                <a:cs typeface="Arial"/>
              </a:rPr>
              <a:t>Work in ‘</a:t>
            </a:r>
            <a:r>
              <a:rPr lang="en-US" b="1" dirty="0" err="1">
                <a:solidFill>
                  <a:srgbClr val="002060"/>
                </a:solidFill>
                <a:latin typeface="Arial"/>
                <a:cs typeface="Arial"/>
              </a:rPr>
              <a:t>Pomodoros</a:t>
            </a:r>
            <a:r>
              <a:rPr lang="en-US" dirty="0">
                <a:solidFill>
                  <a:srgbClr val="002060"/>
                </a:solidFill>
                <a:latin typeface="Arial"/>
                <a:cs typeface="Arial"/>
              </a:rPr>
              <a:t>’</a:t>
            </a:r>
          </a:p>
          <a:p>
            <a:pPr marL="457200" indent="-457200">
              <a:buFont typeface="Arial" panose="020B0604020202020204" pitchFamily="34" charset="0"/>
              <a:buChar char="•"/>
            </a:pPr>
            <a:r>
              <a:rPr lang="en-US" dirty="0">
                <a:solidFill>
                  <a:srgbClr val="002060"/>
                </a:solidFill>
                <a:latin typeface="Arial"/>
                <a:cs typeface="Arial"/>
              </a:rPr>
              <a:t>Study in short bursts with regular breaks</a:t>
            </a:r>
          </a:p>
          <a:p>
            <a:pPr marL="457200" indent="-457200">
              <a:buFont typeface="Arial" panose="020B0604020202020204" pitchFamily="34" charset="0"/>
              <a:buChar char="•"/>
            </a:pPr>
            <a:r>
              <a:rPr lang="en-US" dirty="0">
                <a:solidFill>
                  <a:srgbClr val="002060"/>
                </a:solidFill>
                <a:latin typeface="Arial"/>
                <a:cs typeface="Arial"/>
              </a:rPr>
              <a:t>Decide on length of study bursts and breaks. </a:t>
            </a:r>
            <a:endParaRPr lang="en-US" dirty="0">
              <a:solidFill>
                <a:srgbClr val="002060"/>
              </a:solidFill>
            </a:endParaRPr>
          </a:p>
          <a:p>
            <a:pPr marL="457200" indent="-457200">
              <a:buFont typeface="Arial" panose="020B0604020202020204" pitchFamily="34" charset="0"/>
              <a:buChar char="•"/>
            </a:pPr>
            <a:r>
              <a:rPr lang="en-US" dirty="0">
                <a:solidFill>
                  <a:srgbClr val="002060"/>
                </a:solidFill>
                <a:latin typeface="Arial"/>
                <a:cs typeface="Arial"/>
              </a:rPr>
              <a:t>Classic Pomodoro = 25 minutes study/5 minutes breaks</a:t>
            </a:r>
          </a:p>
          <a:p>
            <a:pPr marL="457200" indent="-457200">
              <a:buFont typeface="Arial" panose="020B0604020202020204" pitchFamily="34" charset="0"/>
              <a:buChar char="•"/>
            </a:pPr>
            <a:r>
              <a:rPr lang="en-US" dirty="0">
                <a:solidFill>
                  <a:srgbClr val="002060"/>
                </a:solidFill>
              </a:rPr>
              <a:t>45/15 is a common alternative. </a:t>
            </a:r>
          </a:p>
        </p:txBody>
      </p:sp>
      <p:pic>
        <p:nvPicPr>
          <p:cNvPr id="7" name="Picture 6">
            <a:hlinkClick r:id="rId2"/>
            <a:extLst>
              <a:ext uri="{FF2B5EF4-FFF2-40B4-BE49-F238E27FC236}">
                <a16:creationId xmlns:a16="http://schemas.microsoft.com/office/drawing/2014/main" id="{961E6638-01A8-8847-A74A-7984493A2004}"/>
              </a:ext>
            </a:extLst>
          </p:cNvPr>
          <p:cNvPicPr>
            <a:picLocks noChangeAspect="1"/>
          </p:cNvPicPr>
          <p:nvPr/>
        </p:nvPicPr>
        <p:blipFill>
          <a:blip r:embed="rId3"/>
          <a:stretch>
            <a:fillRect/>
          </a:stretch>
        </p:blipFill>
        <p:spPr>
          <a:xfrm>
            <a:off x="7178800" y="1006125"/>
            <a:ext cx="4608513" cy="4669553"/>
          </a:xfrm>
          <a:prstGeom prst="rect">
            <a:avLst/>
          </a:prstGeom>
        </p:spPr>
      </p:pic>
      <p:sp>
        <p:nvSpPr>
          <p:cNvPr id="8" name="TextBox 7">
            <a:extLst>
              <a:ext uri="{FF2B5EF4-FFF2-40B4-BE49-F238E27FC236}">
                <a16:creationId xmlns:a16="http://schemas.microsoft.com/office/drawing/2014/main" id="{D0CCE71E-42C9-6E4C-A6AD-C9B8A2152202}"/>
              </a:ext>
            </a:extLst>
          </p:cNvPr>
          <p:cNvSpPr txBox="1"/>
          <p:nvPr/>
        </p:nvSpPr>
        <p:spPr>
          <a:xfrm>
            <a:off x="9265420" y="5624972"/>
            <a:ext cx="2460567" cy="344710"/>
          </a:xfrm>
          <a:prstGeom prst="rect">
            <a:avLst/>
          </a:prstGeom>
          <a:noFill/>
        </p:spPr>
        <p:txBody>
          <a:bodyPr wrap="square" rtlCol="0">
            <a:spAutoFit/>
          </a:bodyPr>
          <a:lstStyle/>
          <a:p>
            <a:r>
              <a:rPr lang="en-US" b="0" dirty="0">
                <a:solidFill>
                  <a:srgbClr val="000000"/>
                </a:solidFill>
                <a:latin typeface="Arial" panose="020B0604020202020204" pitchFamily="34" charset="0"/>
                <a:cs typeface="Arial" panose="020B0604020202020204" pitchFamily="34" charset="0"/>
              </a:rPr>
              <a:t>Click for video</a:t>
            </a:r>
          </a:p>
        </p:txBody>
      </p:sp>
    </p:spTree>
    <p:extLst>
      <p:ext uri="{BB962C8B-B14F-4D97-AF65-F5344CB8AC3E}">
        <p14:creationId xmlns:p14="http://schemas.microsoft.com/office/powerpoint/2010/main" val="628042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D819E15-335C-3D44-889A-D9EA3208C5F7}"/>
              </a:ext>
            </a:extLst>
          </p:cNvPr>
          <p:cNvSpPr>
            <a:spLocks noGrp="1"/>
          </p:cNvSpPr>
          <p:nvPr>
            <p:ph type="body" sz="quarter" idx="11"/>
          </p:nvPr>
        </p:nvSpPr>
        <p:spPr>
          <a:xfrm>
            <a:off x="1074347" y="519113"/>
            <a:ext cx="4608513" cy="877887"/>
          </a:xfrm>
        </p:spPr>
        <p:txBody>
          <a:bodyPr/>
          <a:lstStyle/>
          <a:p>
            <a:r>
              <a:rPr lang="en-US" dirty="0"/>
              <a:t>Breaks and Rewards</a:t>
            </a:r>
          </a:p>
        </p:txBody>
      </p:sp>
      <p:sp>
        <p:nvSpPr>
          <p:cNvPr id="16" name="Text Placeholder 15">
            <a:extLst>
              <a:ext uri="{FF2B5EF4-FFF2-40B4-BE49-F238E27FC236}">
                <a16:creationId xmlns:a16="http://schemas.microsoft.com/office/drawing/2014/main" id="{1B651338-F48C-904C-910D-B6C5C7D9714F}"/>
              </a:ext>
            </a:extLst>
          </p:cNvPr>
          <p:cNvSpPr>
            <a:spLocks noGrp="1"/>
          </p:cNvSpPr>
          <p:nvPr>
            <p:ph type="body" sz="quarter" idx="12"/>
          </p:nvPr>
        </p:nvSpPr>
        <p:spPr>
          <a:xfrm>
            <a:off x="1074347" y="1755723"/>
            <a:ext cx="4086225" cy="584200"/>
          </a:xfrm>
        </p:spPr>
        <p:txBody>
          <a:bodyPr anchor="t"/>
          <a:lstStyle/>
          <a:p>
            <a:r>
              <a:rPr lang="en-US" dirty="0">
                <a:solidFill>
                  <a:srgbClr val="002060"/>
                </a:solidFill>
                <a:latin typeface="Arial"/>
                <a:cs typeface="Arial"/>
              </a:rPr>
              <a:t>Choose what to do in your breaks.</a:t>
            </a:r>
            <a:endParaRPr lang="en-US" dirty="0">
              <a:solidFill>
                <a:srgbClr val="002060"/>
              </a:solidFill>
            </a:endParaRPr>
          </a:p>
        </p:txBody>
      </p:sp>
      <p:sp>
        <p:nvSpPr>
          <p:cNvPr id="17" name="Text Placeholder 16">
            <a:extLst>
              <a:ext uri="{FF2B5EF4-FFF2-40B4-BE49-F238E27FC236}">
                <a16:creationId xmlns:a16="http://schemas.microsoft.com/office/drawing/2014/main" id="{390C16B2-E4A1-BF49-8D34-747676695469}"/>
              </a:ext>
            </a:extLst>
          </p:cNvPr>
          <p:cNvSpPr>
            <a:spLocks noGrp="1"/>
          </p:cNvSpPr>
          <p:nvPr>
            <p:ph type="body" sz="quarter" idx="13"/>
          </p:nvPr>
        </p:nvSpPr>
        <p:spPr>
          <a:xfrm>
            <a:off x="1071098" y="2861039"/>
            <a:ext cx="4448712" cy="1993900"/>
          </a:xfrm>
        </p:spPr>
        <p:txBody>
          <a:bodyPr anchor="t"/>
          <a:lstStyle/>
          <a:p>
            <a:r>
              <a:rPr lang="en-US" sz="2400" dirty="0">
                <a:solidFill>
                  <a:srgbClr val="002060"/>
                </a:solidFill>
              </a:rPr>
              <a:t>Urgent but not important tasks</a:t>
            </a:r>
          </a:p>
          <a:p>
            <a:r>
              <a:rPr lang="en-US" sz="2400" dirty="0">
                <a:solidFill>
                  <a:srgbClr val="002060"/>
                </a:solidFill>
              </a:rPr>
              <a:t>Fun stuff</a:t>
            </a:r>
          </a:p>
          <a:p>
            <a:r>
              <a:rPr lang="en-US" sz="2400" dirty="0">
                <a:solidFill>
                  <a:srgbClr val="002060"/>
                </a:solidFill>
              </a:rPr>
              <a:t>Get study tips from Queen Mary Library Academic Skills Team</a:t>
            </a:r>
          </a:p>
          <a:p>
            <a:pPr marL="0" indent="0">
              <a:buNone/>
            </a:pPr>
            <a:endParaRPr lang="en-US" sz="2400" dirty="0"/>
          </a:p>
          <a:p>
            <a:endParaRPr lang="en-US" dirty="0"/>
          </a:p>
        </p:txBody>
      </p:sp>
      <p:pic>
        <p:nvPicPr>
          <p:cNvPr id="8" name="Picture 7">
            <a:extLst>
              <a:ext uri="{FF2B5EF4-FFF2-40B4-BE49-F238E27FC236}">
                <a16:creationId xmlns:a16="http://schemas.microsoft.com/office/drawing/2014/main" id="{BCB4CEFD-F234-FE4F-8830-A1D79A5442AC}"/>
              </a:ext>
            </a:extLst>
          </p:cNvPr>
          <p:cNvPicPr>
            <a:picLocks noChangeAspect="1"/>
          </p:cNvPicPr>
          <p:nvPr/>
        </p:nvPicPr>
        <p:blipFill>
          <a:blip r:embed="rId2"/>
          <a:stretch>
            <a:fillRect/>
          </a:stretch>
        </p:blipFill>
        <p:spPr>
          <a:xfrm>
            <a:off x="5945188" y="2249275"/>
            <a:ext cx="6018101" cy="3392333"/>
          </a:xfrm>
          <a:prstGeom prst="rect">
            <a:avLst/>
          </a:prstGeom>
        </p:spPr>
      </p:pic>
      <p:cxnSp>
        <p:nvCxnSpPr>
          <p:cNvPr id="9" name="Straight Arrow Connector 8">
            <a:extLst>
              <a:ext uri="{FF2B5EF4-FFF2-40B4-BE49-F238E27FC236}">
                <a16:creationId xmlns:a16="http://schemas.microsoft.com/office/drawing/2014/main" id="{4C1A1F7C-F340-3A47-BD5D-FBB2FF4832FE}"/>
              </a:ext>
            </a:extLst>
          </p:cNvPr>
          <p:cNvCxnSpPr/>
          <p:nvPr/>
        </p:nvCxnSpPr>
        <p:spPr>
          <a:xfrm flipH="1" flipV="1">
            <a:off x="7205408" y="1529194"/>
            <a:ext cx="144016" cy="1944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D23D96-1312-5446-BC42-8E0DBB8412C5}"/>
              </a:ext>
            </a:extLst>
          </p:cNvPr>
          <p:cNvCxnSpPr/>
          <p:nvPr/>
        </p:nvCxnSpPr>
        <p:spPr>
          <a:xfrm flipV="1">
            <a:off x="8429544" y="1457186"/>
            <a:ext cx="144016" cy="2088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1E7300C-B03D-9948-BBA6-0CEEFF8417E5}"/>
              </a:ext>
            </a:extLst>
          </p:cNvPr>
          <p:cNvCxnSpPr/>
          <p:nvPr/>
        </p:nvCxnSpPr>
        <p:spPr>
          <a:xfrm flipV="1">
            <a:off x="9584348" y="1601202"/>
            <a:ext cx="429372" cy="1872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504BB19-C723-DD44-90BD-8802F38164B2}"/>
              </a:ext>
            </a:extLst>
          </p:cNvPr>
          <p:cNvPicPr>
            <a:picLocks noChangeAspect="1"/>
          </p:cNvPicPr>
          <p:nvPr/>
        </p:nvPicPr>
        <p:blipFill>
          <a:blip r:embed="rId3"/>
          <a:stretch>
            <a:fillRect/>
          </a:stretch>
        </p:blipFill>
        <p:spPr>
          <a:xfrm>
            <a:off x="6029074" y="519114"/>
            <a:ext cx="1248342" cy="1322083"/>
          </a:xfrm>
          <a:prstGeom prst="rect">
            <a:avLst/>
          </a:prstGeom>
        </p:spPr>
      </p:pic>
      <p:pic>
        <p:nvPicPr>
          <p:cNvPr id="13" name="Picture 12">
            <a:extLst>
              <a:ext uri="{FF2B5EF4-FFF2-40B4-BE49-F238E27FC236}">
                <a16:creationId xmlns:a16="http://schemas.microsoft.com/office/drawing/2014/main" id="{9E07E837-259D-B84A-B733-1C31343162C0}"/>
              </a:ext>
            </a:extLst>
          </p:cNvPr>
          <p:cNvPicPr>
            <a:picLocks noChangeAspect="1"/>
          </p:cNvPicPr>
          <p:nvPr/>
        </p:nvPicPr>
        <p:blipFill>
          <a:blip r:embed="rId4"/>
          <a:stretch>
            <a:fillRect/>
          </a:stretch>
        </p:blipFill>
        <p:spPr>
          <a:xfrm>
            <a:off x="7956180" y="623812"/>
            <a:ext cx="1306930" cy="1301427"/>
          </a:xfrm>
          <a:prstGeom prst="rect">
            <a:avLst/>
          </a:prstGeom>
        </p:spPr>
      </p:pic>
      <p:pic>
        <p:nvPicPr>
          <p:cNvPr id="14" name="Picture 13">
            <a:extLst>
              <a:ext uri="{FF2B5EF4-FFF2-40B4-BE49-F238E27FC236}">
                <a16:creationId xmlns:a16="http://schemas.microsoft.com/office/drawing/2014/main" id="{B9DC162E-4D3A-F84F-8312-74F702263D59}"/>
              </a:ext>
            </a:extLst>
          </p:cNvPr>
          <p:cNvPicPr>
            <a:picLocks noChangeAspect="1"/>
          </p:cNvPicPr>
          <p:nvPr/>
        </p:nvPicPr>
        <p:blipFill>
          <a:blip r:embed="rId5"/>
          <a:stretch>
            <a:fillRect/>
          </a:stretch>
        </p:blipFill>
        <p:spPr>
          <a:xfrm>
            <a:off x="9870244" y="519113"/>
            <a:ext cx="1454481" cy="1459868"/>
          </a:xfrm>
          <a:prstGeom prst="rect">
            <a:avLst/>
          </a:prstGeom>
        </p:spPr>
      </p:pic>
    </p:spTree>
    <p:extLst>
      <p:ext uri="{BB962C8B-B14F-4D97-AF65-F5344CB8AC3E}">
        <p14:creationId xmlns:p14="http://schemas.microsoft.com/office/powerpoint/2010/main" val="2492349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A847785-8320-BB47-81CA-767B1A79D0C5}"/>
              </a:ext>
            </a:extLst>
          </p:cNvPr>
          <p:cNvSpPr>
            <a:spLocks noGrp="1"/>
          </p:cNvSpPr>
          <p:nvPr>
            <p:ph type="body" sz="quarter" idx="11"/>
          </p:nvPr>
        </p:nvSpPr>
        <p:spPr>
          <a:xfrm>
            <a:off x="1336675" y="519113"/>
            <a:ext cx="9952009" cy="877887"/>
          </a:xfrm>
        </p:spPr>
        <p:txBody>
          <a:bodyPr/>
          <a:lstStyle/>
          <a:p>
            <a:r>
              <a:rPr lang="en-US" dirty="0"/>
              <a:t>Self-management: Anti-distraction Apps!</a:t>
            </a:r>
          </a:p>
        </p:txBody>
      </p:sp>
      <p:sp>
        <p:nvSpPr>
          <p:cNvPr id="7" name="Text Placeholder 6">
            <a:extLst>
              <a:ext uri="{FF2B5EF4-FFF2-40B4-BE49-F238E27FC236}">
                <a16:creationId xmlns:a16="http://schemas.microsoft.com/office/drawing/2014/main" id="{406215ED-2561-4945-9796-A62A15551F72}"/>
              </a:ext>
            </a:extLst>
          </p:cNvPr>
          <p:cNvSpPr>
            <a:spLocks noGrp="1"/>
          </p:cNvSpPr>
          <p:nvPr>
            <p:ph type="body" sz="quarter" idx="12"/>
          </p:nvPr>
        </p:nvSpPr>
        <p:spPr>
          <a:xfrm>
            <a:off x="1336675" y="2435224"/>
            <a:ext cx="4086225" cy="584200"/>
          </a:xfrm>
        </p:spPr>
        <p:txBody>
          <a:bodyPr/>
          <a:lstStyle/>
          <a:p>
            <a:r>
              <a:rPr lang="en-GB" dirty="0">
                <a:solidFill>
                  <a:srgbClr val="002060"/>
                </a:solidFill>
              </a:rPr>
              <a:t>Phone apps are distracting. But…</a:t>
            </a:r>
          </a:p>
          <a:p>
            <a:endParaRPr lang="en-US" dirty="0"/>
          </a:p>
        </p:txBody>
      </p:sp>
      <p:pic>
        <p:nvPicPr>
          <p:cNvPr id="10" name="Picture 9">
            <a:extLst>
              <a:ext uri="{FF2B5EF4-FFF2-40B4-BE49-F238E27FC236}">
                <a16:creationId xmlns:a16="http://schemas.microsoft.com/office/drawing/2014/main" id="{A4D94CD1-0B12-8747-8DA2-BAB60ECFAE7C}"/>
              </a:ext>
            </a:extLst>
          </p:cNvPr>
          <p:cNvPicPr>
            <a:picLocks noChangeAspect="1"/>
          </p:cNvPicPr>
          <p:nvPr/>
        </p:nvPicPr>
        <p:blipFill>
          <a:blip r:embed="rId2"/>
          <a:stretch>
            <a:fillRect/>
          </a:stretch>
        </p:blipFill>
        <p:spPr>
          <a:xfrm>
            <a:off x="6096727" y="1862051"/>
            <a:ext cx="5615443" cy="3740610"/>
          </a:xfrm>
          <a:prstGeom prst="rect">
            <a:avLst/>
          </a:prstGeom>
        </p:spPr>
      </p:pic>
    </p:spTree>
    <p:extLst>
      <p:ext uri="{BB962C8B-B14F-4D97-AF65-F5344CB8AC3E}">
        <p14:creationId xmlns:p14="http://schemas.microsoft.com/office/powerpoint/2010/main" val="3387074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A847785-8320-BB47-81CA-767B1A79D0C5}"/>
              </a:ext>
            </a:extLst>
          </p:cNvPr>
          <p:cNvSpPr>
            <a:spLocks noGrp="1"/>
          </p:cNvSpPr>
          <p:nvPr>
            <p:ph type="body" sz="quarter" idx="11"/>
          </p:nvPr>
        </p:nvSpPr>
        <p:spPr>
          <a:xfrm>
            <a:off x="1336675" y="519113"/>
            <a:ext cx="9952009" cy="877887"/>
          </a:xfrm>
        </p:spPr>
        <p:txBody>
          <a:bodyPr/>
          <a:lstStyle/>
          <a:p>
            <a:r>
              <a:rPr lang="en-US" dirty="0"/>
              <a:t>Self-management: Anti-distraction Apps!</a:t>
            </a:r>
          </a:p>
        </p:txBody>
      </p:sp>
      <p:sp>
        <p:nvSpPr>
          <p:cNvPr id="4" name="Rectangle 3">
            <a:extLst>
              <a:ext uri="{FF2B5EF4-FFF2-40B4-BE49-F238E27FC236}">
                <a16:creationId xmlns:a16="http://schemas.microsoft.com/office/drawing/2014/main" id="{0AC5CCCA-3059-804A-8E39-B58E49B3D58F}"/>
              </a:ext>
            </a:extLst>
          </p:cNvPr>
          <p:cNvSpPr/>
          <p:nvPr/>
        </p:nvSpPr>
        <p:spPr>
          <a:xfrm>
            <a:off x="737062" y="1720235"/>
            <a:ext cx="5048596" cy="3884140"/>
          </a:xfrm>
          <a:prstGeom prst="rect">
            <a:avLst/>
          </a:prstGeom>
        </p:spPr>
        <p:txBody>
          <a:bodyPr wrap="square" anchor="t">
            <a:spAutoFit/>
          </a:bodyPr>
          <a:lstStyle/>
          <a:p>
            <a:pPr marL="342900" indent="-342900">
              <a:buFont typeface="Arial" panose="020B0604020202020204" pitchFamily="34" charset="0"/>
              <a:buChar char="•"/>
            </a:pPr>
            <a:r>
              <a:rPr lang="en-GB" sz="2800" b="0" dirty="0">
                <a:solidFill>
                  <a:srgbClr val="002060"/>
                </a:solidFill>
                <a:latin typeface="Arial"/>
                <a:cs typeface="Arial"/>
              </a:rPr>
              <a:t>There are several apps that can help you to both organise your study.</a:t>
            </a:r>
            <a:endParaRPr lang="en-US" sz="2800" b="0" dirty="0">
              <a:solidFill>
                <a:srgbClr val="002060"/>
              </a:solidFill>
              <a:latin typeface="Arial"/>
              <a:cs typeface="Arial"/>
            </a:endParaRPr>
          </a:p>
          <a:p>
            <a:pPr marL="342900" indent="-342900">
              <a:buFont typeface="Arial" panose="020B0604020202020204" pitchFamily="34" charset="0"/>
              <a:buChar char="•"/>
            </a:pPr>
            <a:endParaRPr lang="en-GB" sz="2800" b="0" dirty="0">
              <a:solidFill>
                <a:srgbClr val="002060"/>
              </a:solidFill>
              <a:latin typeface="Arial"/>
              <a:cs typeface="Arial"/>
            </a:endParaRPr>
          </a:p>
          <a:p>
            <a:pPr marL="342900" indent="-342900">
              <a:buFont typeface="Arial" panose="020B0604020202020204" pitchFamily="34" charset="0"/>
              <a:buChar char="•"/>
            </a:pPr>
            <a:r>
              <a:rPr lang="en-GB" sz="2800" b="0" dirty="0">
                <a:solidFill>
                  <a:srgbClr val="002060"/>
                </a:solidFill>
                <a:latin typeface="Arial"/>
                <a:cs typeface="Arial"/>
              </a:rPr>
              <a:t>Because these apps are fun they can also motivate you to study.</a:t>
            </a:r>
            <a:endParaRPr lang="en-US" sz="2800" b="0" dirty="0">
              <a:solidFill>
                <a:srgbClr val="002060"/>
              </a:solidFill>
              <a:latin typeface="Arial"/>
              <a:cs typeface="Arial"/>
            </a:endParaRPr>
          </a:p>
          <a:p>
            <a:pPr marL="342900" indent="-342900">
              <a:buFont typeface="Arial" panose="020B0604020202020204" pitchFamily="34" charset="0"/>
              <a:buChar char="•"/>
            </a:pPr>
            <a:endParaRPr lang="en-GB" sz="2800" b="0" dirty="0">
              <a:solidFill>
                <a:srgbClr val="002060"/>
              </a:solidFill>
              <a:latin typeface="Arial"/>
              <a:cs typeface="Arial"/>
            </a:endParaRPr>
          </a:p>
          <a:p>
            <a:pPr marL="342900" indent="-342900">
              <a:buFont typeface="Arial" panose="020B0604020202020204" pitchFamily="34" charset="0"/>
              <a:buChar char="•"/>
            </a:pPr>
            <a:r>
              <a:rPr lang="en-GB" sz="2800" b="0" dirty="0">
                <a:solidFill>
                  <a:srgbClr val="002060"/>
                </a:solidFill>
                <a:latin typeface="Arial"/>
                <a:cs typeface="Arial"/>
              </a:rPr>
              <a:t>But best of all, these apps can also be used to stop distractions</a:t>
            </a:r>
            <a:endParaRPr lang="en-US" sz="2800" b="0" dirty="0">
              <a:solidFill>
                <a:srgbClr val="002060"/>
              </a:solidFill>
              <a:latin typeface="Arial"/>
              <a:cs typeface="Arial"/>
            </a:endParaRPr>
          </a:p>
        </p:txBody>
      </p:sp>
      <p:pic>
        <p:nvPicPr>
          <p:cNvPr id="15" name="Picture 14" descr="A screenshot of a cell phone&#10;&#10;Description automatically generated">
            <a:extLst>
              <a:ext uri="{FF2B5EF4-FFF2-40B4-BE49-F238E27FC236}">
                <a16:creationId xmlns:a16="http://schemas.microsoft.com/office/drawing/2014/main" id="{DDD1B0E3-C158-6F45-B032-3368BFB2C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088" y="1603924"/>
            <a:ext cx="5503026" cy="3650151"/>
          </a:xfrm>
          <a:prstGeom prst="rect">
            <a:avLst/>
          </a:prstGeom>
        </p:spPr>
      </p:pic>
    </p:spTree>
    <p:extLst>
      <p:ext uri="{BB962C8B-B14F-4D97-AF65-F5344CB8AC3E}">
        <p14:creationId xmlns:p14="http://schemas.microsoft.com/office/powerpoint/2010/main" val="395700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1D9854-EC0B-1948-96D9-BD816B455CCF}"/>
              </a:ext>
            </a:extLst>
          </p:cNvPr>
          <p:cNvSpPr>
            <a:spLocks noGrp="1"/>
          </p:cNvSpPr>
          <p:nvPr>
            <p:ph type="body" sz="quarter" idx="11"/>
          </p:nvPr>
        </p:nvSpPr>
        <p:spPr>
          <a:xfrm>
            <a:off x="1336675" y="519113"/>
            <a:ext cx="11019448" cy="877887"/>
          </a:xfrm>
        </p:spPr>
        <p:txBody>
          <a:bodyPr/>
          <a:lstStyle/>
          <a:p>
            <a:r>
              <a:rPr lang="en-US" dirty="0"/>
              <a:t>Reverse planning</a:t>
            </a:r>
          </a:p>
        </p:txBody>
      </p:sp>
      <p:graphicFrame>
        <p:nvGraphicFramePr>
          <p:cNvPr id="5" name="Text Placeholder 1">
            <a:extLst>
              <a:ext uri="{FF2B5EF4-FFF2-40B4-BE49-F238E27FC236}">
                <a16:creationId xmlns:a16="http://schemas.microsoft.com/office/drawing/2014/main" id="{6202B6EE-F563-C19C-C67A-39406AA98577}"/>
              </a:ext>
            </a:extLst>
          </p:cNvPr>
          <p:cNvGraphicFramePr/>
          <p:nvPr>
            <p:extLst>
              <p:ext uri="{D42A27DB-BD31-4B8C-83A1-F6EECF244321}">
                <p14:modId xmlns:p14="http://schemas.microsoft.com/office/powerpoint/2010/main" val="3562531910"/>
              </p:ext>
            </p:extLst>
          </p:nvPr>
        </p:nvGraphicFramePr>
        <p:xfrm>
          <a:off x="1336675" y="1670413"/>
          <a:ext cx="9975172" cy="4042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4557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5322D0-E71C-7446-93F1-E16F5FEEAA6A}"/>
              </a:ext>
            </a:extLst>
          </p:cNvPr>
          <p:cNvSpPr>
            <a:spLocks noGrp="1"/>
          </p:cNvSpPr>
          <p:nvPr>
            <p:ph type="body" sz="quarter" idx="11"/>
          </p:nvPr>
        </p:nvSpPr>
        <p:spPr>
          <a:xfrm>
            <a:off x="1336675" y="519113"/>
            <a:ext cx="10434147" cy="877887"/>
          </a:xfrm>
        </p:spPr>
        <p:txBody>
          <a:bodyPr/>
          <a:lstStyle/>
          <a:p>
            <a:r>
              <a:rPr lang="en-US" dirty="0"/>
              <a:t>Four of the best study management apps</a:t>
            </a:r>
          </a:p>
        </p:txBody>
      </p:sp>
      <p:graphicFrame>
        <p:nvGraphicFramePr>
          <p:cNvPr id="13" name="Text Placeholder 6">
            <a:extLst>
              <a:ext uri="{FF2B5EF4-FFF2-40B4-BE49-F238E27FC236}">
                <a16:creationId xmlns:a16="http://schemas.microsoft.com/office/drawing/2014/main" id="{4958C03B-EA08-0992-C7D0-A8AC06950CD6}"/>
              </a:ext>
            </a:extLst>
          </p:cNvPr>
          <p:cNvGraphicFramePr/>
          <p:nvPr>
            <p:extLst>
              <p:ext uri="{D42A27DB-BD31-4B8C-83A1-F6EECF244321}">
                <p14:modId xmlns:p14="http://schemas.microsoft.com/office/powerpoint/2010/main" val="3566099334"/>
              </p:ext>
            </p:extLst>
          </p:nvPr>
        </p:nvGraphicFramePr>
        <p:xfrm>
          <a:off x="1336675" y="1670413"/>
          <a:ext cx="9367838" cy="3517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2694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8441F1-9790-41D6-A550-976E3295806D}"/>
              </a:ext>
            </a:extLst>
          </p:cNvPr>
          <p:cNvSpPr>
            <a:spLocks noGrp="1"/>
          </p:cNvSpPr>
          <p:nvPr>
            <p:ph type="body" sz="quarter" idx="12"/>
          </p:nvPr>
        </p:nvSpPr>
        <p:spPr>
          <a:xfrm>
            <a:off x="587259" y="982727"/>
            <a:ext cx="10884515" cy="1113202"/>
          </a:xfrm>
        </p:spPr>
        <p:txBody>
          <a:bodyPr anchor="t"/>
          <a:lstStyle/>
          <a:p>
            <a:r>
              <a:rPr lang="en-US" dirty="0">
                <a:solidFill>
                  <a:srgbClr val="002060"/>
                </a:solidFill>
                <a:latin typeface="Arial"/>
                <a:cs typeface="Arial"/>
              </a:rPr>
              <a:t>To find more resources, access workshops and one-to-one support, visit: </a:t>
            </a:r>
            <a:r>
              <a:rPr lang="en-GB" dirty="0">
                <a:hlinkClick r:id="rId2"/>
              </a:rPr>
              <a:t>Academic skills - Library Services (qmul.ac.uk)</a:t>
            </a:r>
            <a:endParaRPr lang="en-US" u="sng" dirty="0">
              <a:solidFill>
                <a:srgbClr val="002060"/>
              </a:solidFill>
              <a:latin typeface="Arial"/>
              <a:cs typeface="Arial"/>
            </a:endParaRPr>
          </a:p>
        </p:txBody>
      </p:sp>
      <p:sp>
        <p:nvSpPr>
          <p:cNvPr id="3" name="Text Placeholder 2">
            <a:extLst>
              <a:ext uri="{FF2B5EF4-FFF2-40B4-BE49-F238E27FC236}">
                <a16:creationId xmlns:a16="http://schemas.microsoft.com/office/drawing/2014/main" id="{63478AFC-7A58-46D5-980B-8C76E0BAFA80}"/>
              </a:ext>
            </a:extLst>
          </p:cNvPr>
          <p:cNvSpPr>
            <a:spLocks noGrp="1"/>
          </p:cNvSpPr>
          <p:nvPr>
            <p:ph type="body" sz="quarter" idx="11"/>
          </p:nvPr>
        </p:nvSpPr>
        <p:spPr>
          <a:xfrm>
            <a:off x="720226" y="253308"/>
            <a:ext cx="10554423" cy="877887"/>
          </a:xfrm>
        </p:spPr>
        <p:txBody>
          <a:bodyPr anchor="t"/>
          <a:lstStyle/>
          <a:p>
            <a:pPr algn="r"/>
            <a:r>
              <a:rPr lang="en-GB" sz="4267" dirty="0">
                <a:solidFill>
                  <a:schemeClr val="accent1">
                    <a:lumMod val="75000"/>
                  </a:schemeClr>
                </a:solidFill>
                <a:latin typeface="+mj-lt"/>
              </a:rPr>
              <a:t>More tips </a:t>
            </a:r>
            <a:endParaRPr lang="en-US" dirty="0">
              <a:solidFill>
                <a:schemeClr val="accent1">
                  <a:lumMod val="75000"/>
                </a:schemeClr>
              </a:solidFill>
              <a:latin typeface="+mj-lt"/>
            </a:endParaRPr>
          </a:p>
        </p:txBody>
      </p:sp>
      <p:pic>
        <p:nvPicPr>
          <p:cNvPr id="5" name="Picture 4">
            <a:extLst>
              <a:ext uri="{FF2B5EF4-FFF2-40B4-BE49-F238E27FC236}">
                <a16:creationId xmlns:a16="http://schemas.microsoft.com/office/drawing/2014/main" id="{9288D2D3-F421-2891-3681-AED568A049B4}"/>
              </a:ext>
            </a:extLst>
          </p:cNvPr>
          <p:cNvPicPr>
            <a:picLocks noChangeAspect="1"/>
          </p:cNvPicPr>
          <p:nvPr/>
        </p:nvPicPr>
        <p:blipFill rotWithShape="1">
          <a:blip r:embed="rId3"/>
          <a:srcRect l="1770" t="20997" r="2583" b="21774"/>
          <a:stretch/>
        </p:blipFill>
        <p:spPr>
          <a:xfrm>
            <a:off x="265415" y="2208945"/>
            <a:ext cx="11661169" cy="3924728"/>
          </a:xfrm>
          <a:prstGeom prst="rect">
            <a:avLst/>
          </a:prstGeom>
        </p:spPr>
      </p:pic>
    </p:spTree>
    <p:extLst>
      <p:ext uri="{BB962C8B-B14F-4D97-AF65-F5344CB8AC3E}">
        <p14:creationId xmlns:p14="http://schemas.microsoft.com/office/powerpoint/2010/main" val="1793868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54AB-2AA7-23CE-EA38-F8598A81E9D4}"/>
              </a:ext>
            </a:extLst>
          </p:cNvPr>
          <p:cNvSpPr>
            <a:spLocks noGrp="1"/>
          </p:cNvSpPr>
          <p:nvPr>
            <p:ph type="title" idx="4294967295"/>
          </p:nvPr>
        </p:nvSpPr>
        <p:spPr>
          <a:xfrm>
            <a:off x="838200" y="-1325033"/>
            <a:ext cx="10515600" cy="1325033"/>
          </a:xfrm>
          <a:prstGeom prst="rect">
            <a:avLst/>
          </a:prstGeom>
        </p:spPr>
        <p:txBody>
          <a:bodyPr anchor="b"/>
          <a:lstStyle/>
          <a:p>
            <a:r>
              <a:rPr lang="en-US" dirty="0"/>
              <a:t>End slide</a:t>
            </a:r>
          </a:p>
        </p:txBody>
      </p:sp>
    </p:spTree>
    <p:extLst>
      <p:ext uri="{BB962C8B-B14F-4D97-AF65-F5344CB8AC3E}">
        <p14:creationId xmlns:p14="http://schemas.microsoft.com/office/powerpoint/2010/main" val="3080253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72493-D470-D64E-A286-513839CF4131}"/>
              </a:ext>
            </a:extLst>
          </p:cNvPr>
          <p:cNvSpPr>
            <a:spLocks noGrp="1"/>
          </p:cNvSpPr>
          <p:nvPr>
            <p:ph type="body" sz="quarter" idx="12"/>
          </p:nvPr>
        </p:nvSpPr>
        <p:spPr>
          <a:xfrm>
            <a:off x="1336675" y="1670413"/>
            <a:ext cx="9367838" cy="3517174"/>
          </a:xfrm>
        </p:spPr>
        <p:txBody>
          <a:bodyPr anchor="t"/>
          <a:lstStyle/>
          <a:p>
            <a:pPr marL="457200" indent="-457200">
              <a:buFont typeface="Arial" panose="020B0604020202020204" pitchFamily="34" charset="0"/>
              <a:buChar char="•"/>
            </a:pPr>
            <a:r>
              <a:rPr lang="en-US" dirty="0">
                <a:latin typeface="Arial"/>
                <a:cs typeface="Arial"/>
              </a:rPr>
              <a:t>Normally you might start planning by figuring out your first steps and working forward. </a:t>
            </a:r>
            <a:endParaRPr lang="en-US" dirty="0"/>
          </a:p>
          <a:p>
            <a:pPr marL="457200" indent="-457200">
              <a:buFont typeface="Arial" panose="020B0604020202020204" pitchFamily="34" charset="0"/>
              <a:buChar char="•"/>
            </a:pPr>
            <a:r>
              <a:rPr lang="en-US" b="1" dirty="0">
                <a:latin typeface="Arial"/>
                <a:cs typeface="Arial"/>
              </a:rPr>
              <a:t>Reverse planning</a:t>
            </a:r>
            <a:r>
              <a:rPr lang="en-US" dirty="0">
                <a:latin typeface="Arial"/>
                <a:cs typeface="Arial"/>
              </a:rPr>
              <a:t> means starting with the end goal and working backwards. </a:t>
            </a:r>
            <a:endParaRPr lang="en-US" dirty="0"/>
          </a:p>
        </p:txBody>
      </p:sp>
      <p:sp>
        <p:nvSpPr>
          <p:cNvPr id="3" name="Text Placeholder 2">
            <a:extLst>
              <a:ext uri="{FF2B5EF4-FFF2-40B4-BE49-F238E27FC236}">
                <a16:creationId xmlns:a16="http://schemas.microsoft.com/office/drawing/2014/main" id="{4A1D9854-EC0B-1948-96D9-BD816B455CCF}"/>
              </a:ext>
            </a:extLst>
          </p:cNvPr>
          <p:cNvSpPr>
            <a:spLocks noGrp="1"/>
          </p:cNvSpPr>
          <p:nvPr>
            <p:ph type="body" sz="quarter" idx="11"/>
          </p:nvPr>
        </p:nvSpPr>
        <p:spPr>
          <a:xfrm>
            <a:off x="1336675" y="519113"/>
            <a:ext cx="11019448" cy="877887"/>
          </a:xfrm>
        </p:spPr>
        <p:txBody>
          <a:bodyPr/>
          <a:lstStyle/>
          <a:p>
            <a:r>
              <a:rPr lang="en-US" dirty="0"/>
              <a:t>Reverse planning</a:t>
            </a:r>
          </a:p>
        </p:txBody>
      </p:sp>
      <p:graphicFrame>
        <p:nvGraphicFramePr>
          <p:cNvPr id="4" name="Diagram 3">
            <a:extLst>
              <a:ext uri="{FF2B5EF4-FFF2-40B4-BE49-F238E27FC236}">
                <a16:creationId xmlns:a16="http://schemas.microsoft.com/office/drawing/2014/main" id="{66CEFA24-B5ED-5649-8CF0-35682E49A62F}"/>
              </a:ext>
            </a:extLst>
          </p:cNvPr>
          <p:cNvGraphicFramePr/>
          <p:nvPr/>
        </p:nvGraphicFramePr>
        <p:xfrm>
          <a:off x="2520461" y="2250831"/>
          <a:ext cx="7653215" cy="4913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E0E32C5-7F85-5846-8D97-1B7885A6724A}"/>
              </a:ext>
            </a:extLst>
          </p:cNvPr>
          <p:cNvSpPr txBox="1"/>
          <p:nvPr/>
        </p:nvSpPr>
        <p:spPr>
          <a:xfrm>
            <a:off x="10269415" y="3892062"/>
            <a:ext cx="1723292" cy="344710"/>
          </a:xfrm>
          <a:prstGeom prst="rect">
            <a:avLst/>
          </a:prstGeom>
          <a:solidFill>
            <a:srgbClr val="92D050"/>
          </a:solidFill>
        </p:spPr>
        <p:txBody>
          <a:bodyPr wrap="square" rtlCol="0">
            <a:spAutoFit/>
          </a:bodyPr>
          <a:lstStyle/>
          <a:p>
            <a:r>
              <a:rPr lang="en-US" dirty="0">
                <a:solidFill>
                  <a:srgbClr val="000000"/>
                </a:solidFill>
              </a:rPr>
              <a:t>Take exam</a:t>
            </a:r>
          </a:p>
        </p:txBody>
      </p:sp>
    </p:spTree>
    <p:extLst>
      <p:ext uri="{BB962C8B-B14F-4D97-AF65-F5344CB8AC3E}">
        <p14:creationId xmlns:p14="http://schemas.microsoft.com/office/powerpoint/2010/main" val="165191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72493-D470-D64E-A286-513839CF4131}"/>
              </a:ext>
            </a:extLst>
          </p:cNvPr>
          <p:cNvSpPr>
            <a:spLocks noGrp="1"/>
          </p:cNvSpPr>
          <p:nvPr>
            <p:ph type="body" sz="quarter" idx="12"/>
          </p:nvPr>
        </p:nvSpPr>
        <p:spPr>
          <a:xfrm>
            <a:off x="1336675" y="1670413"/>
            <a:ext cx="9367838" cy="3517174"/>
          </a:xfrm>
        </p:spPr>
        <p:txBody>
          <a:bodyPr anchor="t"/>
          <a:lstStyle/>
          <a:p>
            <a:pPr marL="457200" indent="-457200">
              <a:buFont typeface="Arial" panose="020B0604020202020204" pitchFamily="34" charset="0"/>
              <a:buChar char="•"/>
            </a:pPr>
            <a:r>
              <a:rPr lang="en-US" dirty="0">
                <a:latin typeface="Arial"/>
                <a:cs typeface="Arial"/>
              </a:rPr>
              <a:t>Normally you might start planning by figuring out your first steps and working forward.  </a:t>
            </a:r>
            <a:endParaRPr lang="en-US" dirty="0"/>
          </a:p>
          <a:p>
            <a:pPr marL="457200" indent="-457200">
              <a:buFont typeface="Arial" panose="020B0604020202020204" pitchFamily="34" charset="0"/>
              <a:buChar char="•"/>
            </a:pPr>
            <a:r>
              <a:rPr lang="en-US" b="1" dirty="0">
                <a:latin typeface="Arial"/>
                <a:cs typeface="Arial"/>
              </a:rPr>
              <a:t>Reverse planning</a:t>
            </a:r>
            <a:r>
              <a:rPr lang="en-US" dirty="0">
                <a:latin typeface="Arial"/>
                <a:cs typeface="Arial"/>
              </a:rPr>
              <a:t> means starting with the end goal and working backwards. </a:t>
            </a:r>
            <a:endParaRPr lang="en-US" dirty="0"/>
          </a:p>
        </p:txBody>
      </p:sp>
      <p:sp>
        <p:nvSpPr>
          <p:cNvPr id="3" name="Text Placeholder 2">
            <a:extLst>
              <a:ext uri="{FF2B5EF4-FFF2-40B4-BE49-F238E27FC236}">
                <a16:creationId xmlns:a16="http://schemas.microsoft.com/office/drawing/2014/main" id="{4A1D9854-EC0B-1948-96D9-BD816B455CCF}"/>
              </a:ext>
            </a:extLst>
          </p:cNvPr>
          <p:cNvSpPr>
            <a:spLocks noGrp="1"/>
          </p:cNvSpPr>
          <p:nvPr>
            <p:ph type="body" sz="quarter" idx="11"/>
          </p:nvPr>
        </p:nvSpPr>
        <p:spPr>
          <a:xfrm>
            <a:off x="1336675" y="519113"/>
            <a:ext cx="11019448" cy="877887"/>
          </a:xfrm>
        </p:spPr>
        <p:txBody>
          <a:bodyPr/>
          <a:lstStyle/>
          <a:p>
            <a:r>
              <a:rPr lang="en-US" dirty="0"/>
              <a:t>Reverse planning</a:t>
            </a:r>
          </a:p>
        </p:txBody>
      </p:sp>
      <p:graphicFrame>
        <p:nvGraphicFramePr>
          <p:cNvPr id="4" name="Diagram 3">
            <a:extLst>
              <a:ext uri="{FF2B5EF4-FFF2-40B4-BE49-F238E27FC236}">
                <a16:creationId xmlns:a16="http://schemas.microsoft.com/office/drawing/2014/main" id="{66CEFA24-B5ED-5649-8CF0-35682E49A62F}"/>
              </a:ext>
            </a:extLst>
          </p:cNvPr>
          <p:cNvGraphicFramePr/>
          <p:nvPr>
            <p:extLst>
              <p:ext uri="{D42A27DB-BD31-4B8C-83A1-F6EECF244321}">
                <p14:modId xmlns:p14="http://schemas.microsoft.com/office/powerpoint/2010/main" val="1027494763"/>
              </p:ext>
            </p:extLst>
          </p:nvPr>
        </p:nvGraphicFramePr>
        <p:xfrm>
          <a:off x="2520461" y="2250831"/>
          <a:ext cx="7653215" cy="4913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E0E32C5-7F85-5846-8D97-1B7885A6724A}"/>
              </a:ext>
            </a:extLst>
          </p:cNvPr>
          <p:cNvSpPr txBox="1"/>
          <p:nvPr/>
        </p:nvSpPr>
        <p:spPr>
          <a:xfrm>
            <a:off x="10269415" y="3892062"/>
            <a:ext cx="1723292" cy="344710"/>
          </a:xfrm>
          <a:prstGeom prst="rect">
            <a:avLst/>
          </a:prstGeom>
          <a:solidFill>
            <a:srgbClr val="92D050"/>
          </a:solidFill>
        </p:spPr>
        <p:txBody>
          <a:bodyPr wrap="square" rtlCol="0">
            <a:spAutoFit/>
          </a:bodyPr>
          <a:lstStyle/>
          <a:p>
            <a:r>
              <a:rPr lang="en-US" dirty="0">
                <a:solidFill>
                  <a:srgbClr val="000000"/>
                </a:solidFill>
              </a:rPr>
              <a:t>Take exam</a:t>
            </a:r>
          </a:p>
        </p:txBody>
      </p:sp>
    </p:spTree>
    <p:extLst>
      <p:ext uri="{BB962C8B-B14F-4D97-AF65-F5344CB8AC3E}">
        <p14:creationId xmlns:p14="http://schemas.microsoft.com/office/powerpoint/2010/main" val="343379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72493-D470-D64E-A286-513839CF4131}"/>
              </a:ext>
            </a:extLst>
          </p:cNvPr>
          <p:cNvSpPr>
            <a:spLocks noGrp="1"/>
          </p:cNvSpPr>
          <p:nvPr>
            <p:ph type="body" sz="quarter" idx="12"/>
          </p:nvPr>
        </p:nvSpPr>
        <p:spPr>
          <a:xfrm>
            <a:off x="1336675" y="1670413"/>
            <a:ext cx="9367838" cy="3517174"/>
          </a:xfrm>
        </p:spPr>
        <p:txBody>
          <a:bodyPr anchor="t"/>
          <a:lstStyle/>
          <a:p>
            <a:pPr marL="457200" indent="-457200">
              <a:buFont typeface="Arial" panose="020B0604020202020204" pitchFamily="34" charset="0"/>
              <a:buChar char="•"/>
            </a:pPr>
            <a:r>
              <a:rPr lang="en-US" dirty="0">
                <a:latin typeface="Arial"/>
                <a:cs typeface="Arial"/>
              </a:rPr>
              <a:t>Normally you might start planning by figuring out your first steps and working forward. </a:t>
            </a:r>
            <a:endParaRPr lang="en-US" dirty="0"/>
          </a:p>
          <a:p>
            <a:pPr marL="457200" indent="-457200">
              <a:buFont typeface="Arial" panose="020B0604020202020204" pitchFamily="34" charset="0"/>
              <a:buChar char="•"/>
            </a:pPr>
            <a:r>
              <a:rPr lang="en-US" b="1" dirty="0">
                <a:latin typeface="Arial"/>
                <a:cs typeface="Arial"/>
              </a:rPr>
              <a:t>Reverse planning</a:t>
            </a:r>
            <a:r>
              <a:rPr lang="en-US" dirty="0">
                <a:latin typeface="Arial"/>
                <a:cs typeface="Arial"/>
              </a:rPr>
              <a:t> means starting with the end goal and working backwards. </a:t>
            </a:r>
            <a:endParaRPr lang="en-US" dirty="0"/>
          </a:p>
        </p:txBody>
      </p:sp>
      <p:sp>
        <p:nvSpPr>
          <p:cNvPr id="3" name="Text Placeholder 2">
            <a:extLst>
              <a:ext uri="{FF2B5EF4-FFF2-40B4-BE49-F238E27FC236}">
                <a16:creationId xmlns:a16="http://schemas.microsoft.com/office/drawing/2014/main" id="{4A1D9854-EC0B-1948-96D9-BD816B455CCF}"/>
              </a:ext>
            </a:extLst>
          </p:cNvPr>
          <p:cNvSpPr>
            <a:spLocks noGrp="1"/>
          </p:cNvSpPr>
          <p:nvPr>
            <p:ph type="body" sz="quarter" idx="11"/>
          </p:nvPr>
        </p:nvSpPr>
        <p:spPr>
          <a:xfrm>
            <a:off x="1336675" y="519113"/>
            <a:ext cx="11019448" cy="877887"/>
          </a:xfrm>
        </p:spPr>
        <p:txBody>
          <a:bodyPr/>
          <a:lstStyle/>
          <a:p>
            <a:r>
              <a:rPr lang="en-US" dirty="0"/>
              <a:t>Reverse planning</a:t>
            </a:r>
          </a:p>
        </p:txBody>
      </p:sp>
      <p:graphicFrame>
        <p:nvGraphicFramePr>
          <p:cNvPr id="4" name="Diagram 3">
            <a:extLst>
              <a:ext uri="{FF2B5EF4-FFF2-40B4-BE49-F238E27FC236}">
                <a16:creationId xmlns:a16="http://schemas.microsoft.com/office/drawing/2014/main" id="{66CEFA24-B5ED-5649-8CF0-35682E49A62F}"/>
              </a:ext>
            </a:extLst>
          </p:cNvPr>
          <p:cNvGraphicFramePr/>
          <p:nvPr>
            <p:extLst>
              <p:ext uri="{D42A27DB-BD31-4B8C-83A1-F6EECF244321}">
                <p14:modId xmlns:p14="http://schemas.microsoft.com/office/powerpoint/2010/main" val="4271864341"/>
              </p:ext>
            </p:extLst>
          </p:nvPr>
        </p:nvGraphicFramePr>
        <p:xfrm>
          <a:off x="2520461" y="2250831"/>
          <a:ext cx="7653215" cy="4913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E0E32C5-7F85-5846-8D97-1B7885A6724A}"/>
              </a:ext>
            </a:extLst>
          </p:cNvPr>
          <p:cNvSpPr txBox="1"/>
          <p:nvPr/>
        </p:nvSpPr>
        <p:spPr>
          <a:xfrm>
            <a:off x="10269415" y="3892062"/>
            <a:ext cx="1723292" cy="344710"/>
          </a:xfrm>
          <a:prstGeom prst="rect">
            <a:avLst/>
          </a:prstGeom>
          <a:solidFill>
            <a:srgbClr val="92D050"/>
          </a:solidFill>
        </p:spPr>
        <p:txBody>
          <a:bodyPr wrap="square" rtlCol="0">
            <a:spAutoFit/>
          </a:bodyPr>
          <a:lstStyle/>
          <a:p>
            <a:r>
              <a:rPr lang="en-US" dirty="0">
                <a:solidFill>
                  <a:srgbClr val="000000"/>
                </a:solidFill>
              </a:rPr>
              <a:t>Take exam</a:t>
            </a:r>
          </a:p>
        </p:txBody>
      </p:sp>
    </p:spTree>
    <p:extLst>
      <p:ext uri="{BB962C8B-B14F-4D97-AF65-F5344CB8AC3E}">
        <p14:creationId xmlns:p14="http://schemas.microsoft.com/office/powerpoint/2010/main" val="137361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72493-D470-D64E-A286-513839CF4131}"/>
              </a:ext>
            </a:extLst>
          </p:cNvPr>
          <p:cNvSpPr>
            <a:spLocks noGrp="1"/>
          </p:cNvSpPr>
          <p:nvPr>
            <p:ph type="body" sz="quarter" idx="12"/>
          </p:nvPr>
        </p:nvSpPr>
        <p:spPr>
          <a:xfrm>
            <a:off x="1336675" y="1670413"/>
            <a:ext cx="9367838" cy="3517174"/>
          </a:xfrm>
        </p:spPr>
        <p:txBody>
          <a:bodyPr anchor="t"/>
          <a:lstStyle/>
          <a:p>
            <a:pPr marL="457200" indent="-457200">
              <a:buFont typeface="Arial" panose="020B0604020202020204" pitchFamily="34" charset="0"/>
              <a:buChar char="•"/>
            </a:pPr>
            <a:r>
              <a:rPr lang="en-US" dirty="0">
                <a:latin typeface="Arial"/>
                <a:cs typeface="Arial"/>
              </a:rPr>
              <a:t>Normally you might start planning by figuring out your first steps and working forward.  </a:t>
            </a:r>
            <a:endParaRPr lang="en-US" dirty="0"/>
          </a:p>
          <a:p>
            <a:pPr marL="457200" indent="-457200">
              <a:buFont typeface="Arial" panose="020B0604020202020204" pitchFamily="34" charset="0"/>
              <a:buChar char="•"/>
            </a:pPr>
            <a:r>
              <a:rPr lang="en-US" b="1" dirty="0">
                <a:latin typeface="Arial"/>
                <a:cs typeface="Arial"/>
              </a:rPr>
              <a:t>Reverse planning</a:t>
            </a:r>
            <a:r>
              <a:rPr lang="en-US" dirty="0">
                <a:latin typeface="Arial"/>
                <a:cs typeface="Arial"/>
              </a:rPr>
              <a:t> means starting with the end goal and working backwards. </a:t>
            </a:r>
            <a:endParaRPr lang="en-US" dirty="0"/>
          </a:p>
        </p:txBody>
      </p:sp>
      <p:sp>
        <p:nvSpPr>
          <p:cNvPr id="3" name="Text Placeholder 2">
            <a:extLst>
              <a:ext uri="{FF2B5EF4-FFF2-40B4-BE49-F238E27FC236}">
                <a16:creationId xmlns:a16="http://schemas.microsoft.com/office/drawing/2014/main" id="{4A1D9854-EC0B-1948-96D9-BD816B455CCF}"/>
              </a:ext>
            </a:extLst>
          </p:cNvPr>
          <p:cNvSpPr>
            <a:spLocks noGrp="1"/>
          </p:cNvSpPr>
          <p:nvPr>
            <p:ph type="body" sz="quarter" idx="11"/>
          </p:nvPr>
        </p:nvSpPr>
        <p:spPr>
          <a:xfrm>
            <a:off x="1336675" y="519113"/>
            <a:ext cx="11019448" cy="877887"/>
          </a:xfrm>
        </p:spPr>
        <p:txBody>
          <a:bodyPr/>
          <a:lstStyle/>
          <a:p>
            <a:r>
              <a:rPr lang="en-US" dirty="0"/>
              <a:t>Reverse planning</a:t>
            </a:r>
          </a:p>
        </p:txBody>
      </p:sp>
      <p:graphicFrame>
        <p:nvGraphicFramePr>
          <p:cNvPr id="4" name="Diagram 3">
            <a:extLst>
              <a:ext uri="{FF2B5EF4-FFF2-40B4-BE49-F238E27FC236}">
                <a16:creationId xmlns:a16="http://schemas.microsoft.com/office/drawing/2014/main" id="{66CEFA24-B5ED-5649-8CF0-35682E49A62F}"/>
              </a:ext>
            </a:extLst>
          </p:cNvPr>
          <p:cNvGraphicFramePr/>
          <p:nvPr>
            <p:extLst>
              <p:ext uri="{D42A27DB-BD31-4B8C-83A1-F6EECF244321}">
                <p14:modId xmlns:p14="http://schemas.microsoft.com/office/powerpoint/2010/main" val="3199594727"/>
              </p:ext>
            </p:extLst>
          </p:nvPr>
        </p:nvGraphicFramePr>
        <p:xfrm>
          <a:off x="2520461" y="2250831"/>
          <a:ext cx="7653215" cy="4913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E0E32C5-7F85-5846-8D97-1B7885A6724A}"/>
              </a:ext>
            </a:extLst>
          </p:cNvPr>
          <p:cNvSpPr txBox="1"/>
          <p:nvPr/>
        </p:nvSpPr>
        <p:spPr>
          <a:xfrm>
            <a:off x="10269415" y="3892062"/>
            <a:ext cx="1723292" cy="344710"/>
          </a:xfrm>
          <a:prstGeom prst="rect">
            <a:avLst/>
          </a:prstGeom>
          <a:solidFill>
            <a:srgbClr val="92D050"/>
          </a:solidFill>
        </p:spPr>
        <p:txBody>
          <a:bodyPr wrap="square" rtlCol="0">
            <a:spAutoFit/>
          </a:bodyPr>
          <a:lstStyle/>
          <a:p>
            <a:r>
              <a:rPr lang="en-US" dirty="0">
                <a:solidFill>
                  <a:srgbClr val="000000"/>
                </a:solidFill>
              </a:rPr>
              <a:t>Take exam</a:t>
            </a:r>
          </a:p>
        </p:txBody>
      </p:sp>
    </p:spTree>
    <p:extLst>
      <p:ext uri="{BB962C8B-B14F-4D97-AF65-F5344CB8AC3E}">
        <p14:creationId xmlns:p14="http://schemas.microsoft.com/office/powerpoint/2010/main" val="72240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72493-D470-D64E-A286-513839CF4131}"/>
              </a:ext>
            </a:extLst>
          </p:cNvPr>
          <p:cNvSpPr>
            <a:spLocks noGrp="1"/>
          </p:cNvSpPr>
          <p:nvPr>
            <p:ph type="body" sz="quarter" idx="12"/>
          </p:nvPr>
        </p:nvSpPr>
        <p:spPr>
          <a:xfrm>
            <a:off x="1336675" y="1670413"/>
            <a:ext cx="9367838" cy="3517174"/>
          </a:xfrm>
        </p:spPr>
        <p:txBody>
          <a:bodyPr anchor="t"/>
          <a:lstStyle/>
          <a:p>
            <a:pPr marL="457200" indent="-457200">
              <a:buFont typeface="Arial" panose="020B0604020202020204" pitchFamily="34" charset="0"/>
              <a:buChar char="•"/>
            </a:pPr>
            <a:r>
              <a:rPr lang="en-US" dirty="0">
                <a:latin typeface="Arial"/>
                <a:cs typeface="Arial"/>
              </a:rPr>
              <a:t>Normally you might start planning by figuring out your first steps and working forward.  </a:t>
            </a:r>
            <a:endParaRPr lang="en-US" dirty="0"/>
          </a:p>
          <a:p>
            <a:pPr marL="457200" indent="-457200">
              <a:buFont typeface="Arial" panose="020B0604020202020204" pitchFamily="34" charset="0"/>
              <a:buChar char="•"/>
            </a:pPr>
            <a:r>
              <a:rPr lang="en-US" b="1" dirty="0">
                <a:latin typeface="Arial"/>
                <a:cs typeface="Arial"/>
              </a:rPr>
              <a:t>Reverse planning</a:t>
            </a:r>
            <a:r>
              <a:rPr lang="en-US" dirty="0">
                <a:latin typeface="Arial"/>
                <a:cs typeface="Arial"/>
              </a:rPr>
              <a:t> means starting with the end goal and working backwards. </a:t>
            </a:r>
            <a:endParaRPr lang="en-US" dirty="0"/>
          </a:p>
        </p:txBody>
      </p:sp>
      <p:sp>
        <p:nvSpPr>
          <p:cNvPr id="3" name="Text Placeholder 2">
            <a:extLst>
              <a:ext uri="{FF2B5EF4-FFF2-40B4-BE49-F238E27FC236}">
                <a16:creationId xmlns:a16="http://schemas.microsoft.com/office/drawing/2014/main" id="{4A1D9854-EC0B-1948-96D9-BD816B455CCF}"/>
              </a:ext>
            </a:extLst>
          </p:cNvPr>
          <p:cNvSpPr>
            <a:spLocks noGrp="1"/>
          </p:cNvSpPr>
          <p:nvPr>
            <p:ph type="body" sz="quarter" idx="11"/>
          </p:nvPr>
        </p:nvSpPr>
        <p:spPr>
          <a:xfrm>
            <a:off x="1336675" y="519113"/>
            <a:ext cx="11019448" cy="877887"/>
          </a:xfrm>
        </p:spPr>
        <p:txBody>
          <a:bodyPr/>
          <a:lstStyle/>
          <a:p>
            <a:r>
              <a:rPr lang="en-US" dirty="0"/>
              <a:t>Reverse planning</a:t>
            </a:r>
          </a:p>
        </p:txBody>
      </p:sp>
      <p:graphicFrame>
        <p:nvGraphicFramePr>
          <p:cNvPr id="4" name="Diagram 3">
            <a:extLst>
              <a:ext uri="{FF2B5EF4-FFF2-40B4-BE49-F238E27FC236}">
                <a16:creationId xmlns:a16="http://schemas.microsoft.com/office/drawing/2014/main" id="{66CEFA24-B5ED-5649-8CF0-35682E49A62F}"/>
              </a:ext>
            </a:extLst>
          </p:cNvPr>
          <p:cNvGraphicFramePr/>
          <p:nvPr/>
        </p:nvGraphicFramePr>
        <p:xfrm>
          <a:off x="2520461" y="2250831"/>
          <a:ext cx="7653215" cy="4913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E0E32C5-7F85-5846-8D97-1B7885A6724A}"/>
              </a:ext>
            </a:extLst>
          </p:cNvPr>
          <p:cNvSpPr txBox="1"/>
          <p:nvPr/>
        </p:nvSpPr>
        <p:spPr>
          <a:xfrm>
            <a:off x="10269415" y="3892062"/>
            <a:ext cx="1723292" cy="344710"/>
          </a:xfrm>
          <a:prstGeom prst="rect">
            <a:avLst/>
          </a:prstGeom>
          <a:solidFill>
            <a:srgbClr val="92D050"/>
          </a:solidFill>
        </p:spPr>
        <p:txBody>
          <a:bodyPr wrap="square" rtlCol="0">
            <a:spAutoFit/>
          </a:bodyPr>
          <a:lstStyle/>
          <a:p>
            <a:r>
              <a:rPr lang="en-US" dirty="0">
                <a:solidFill>
                  <a:srgbClr val="000000"/>
                </a:solidFill>
              </a:rPr>
              <a:t>Take exam</a:t>
            </a:r>
          </a:p>
        </p:txBody>
      </p:sp>
    </p:spTree>
    <p:extLst>
      <p:ext uri="{BB962C8B-B14F-4D97-AF65-F5344CB8AC3E}">
        <p14:creationId xmlns:p14="http://schemas.microsoft.com/office/powerpoint/2010/main" val="1305341030"/>
      </p:ext>
    </p:extLst>
  </p:cSld>
  <p:clrMapOvr>
    <a:masterClrMapping/>
  </p:clrMapOvr>
</p:sld>
</file>

<file path=ppt/theme/theme1.xml><?xml version="1.0" encoding="utf-8"?>
<a:theme xmlns:a="http://schemas.openxmlformats.org/drawingml/2006/main" name="Office Theme">
  <a:themeElements>
    <a:clrScheme name="QMUL colour palette">
      <a:dk1>
        <a:srgbClr val="253967"/>
      </a:dk1>
      <a:lt1>
        <a:srgbClr val="FFFFFF"/>
      </a:lt1>
      <a:dk2>
        <a:srgbClr val="32706A"/>
      </a:dk2>
      <a:lt2>
        <a:srgbClr val="C5A539"/>
      </a:lt2>
      <a:accent1>
        <a:srgbClr val="C2632C"/>
      </a:accent1>
      <a:accent2>
        <a:srgbClr val="6F2A6E"/>
      </a:accent2>
      <a:accent3>
        <a:srgbClr val="AD2D27"/>
      </a:accent3>
      <a:accent4>
        <a:srgbClr val="3B768E"/>
      </a:accent4>
      <a:accent5>
        <a:srgbClr val="F08E34"/>
      </a:accent5>
      <a:accent6>
        <a:srgbClr val="459CDD"/>
      </a:accent6>
      <a:hlink>
        <a:srgbClr val="5BB5C3"/>
      </a:hlink>
      <a:folHlink>
        <a:srgbClr val="FDEC4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1732</TotalTime>
  <Words>1776</Words>
  <Application>Microsoft Office PowerPoint</Application>
  <PresentationFormat>Widescreen</PresentationFormat>
  <Paragraphs>304</Paragraphs>
  <Slides>42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Lucida Handwriting</vt:lpstr>
      <vt:lpstr>Source Sans Pro</vt:lpstr>
      <vt:lpstr>Trade Gothic LT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Kristian Hibberd</dc:creator>
  <cp:lastModifiedBy>Rosella DAlesio</cp:lastModifiedBy>
  <cp:revision>748</cp:revision>
  <dcterms:modified xsi:type="dcterms:W3CDTF">2023-08-11T15:26:06Z</dcterms:modified>
</cp:coreProperties>
</file>