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8"/>
  </p:notesMasterIdLst>
  <p:handoutMasterIdLst>
    <p:handoutMasterId r:id="rId29"/>
  </p:handoutMasterIdLst>
  <p:sldIdLst>
    <p:sldId id="282" r:id="rId5"/>
    <p:sldId id="319"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5" r:id="rId20"/>
    <p:sldId id="336" r:id="rId21"/>
    <p:sldId id="337" r:id="rId22"/>
    <p:sldId id="338" r:id="rId23"/>
    <p:sldId id="339" r:id="rId24"/>
    <p:sldId id="340" r:id="rId25"/>
    <p:sldId id="366" r:id="rId26"/>
    <p:sldId id="294"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C0F2"/>
    <a:srgbClr val="17336F"/>
    <a:srgbClr val="5F5F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p:cViewPr varScale="1">
        <p:scale>
          <a:sx n="62" d="100"/>
          <a:sy n="62" d="100"/>
        </p:scale>
        <p:origin x="88" y="76"/>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lla DAlesio" userId="8c54d0ea-8eaa-495f-9139-a97618271671" providerId="ADAL" clId="{7C59E205-44CC-4525-8EC7-418C64037850}"/>
    <pc:docChg chg="custSel modSld">
      <pc:chgData name="Rosella DAlesio" userId="8c54d0ea-8eaa-495f-9139-a97618271671" providerId="ADAL" clId="{7C59E205-44CC-4525-8EC7-418C64037850}" dt="2023-08-11T14:17:24.468" v="4" actId="1076"/>
      <pc:docMkLst>
        <pc:docMk/>
      </pc:docMkLst>
      <pc:sldChg chg="modSp mod">
        <pc:chgData name="Rosella DAlesio" userId="8c54d0ea-8eaa-495f-9139-a97618271671" providerId="ADAL" clId="{7C59E205-44CC-4525-8EC7-418C64037850}" dt="2023-08-11T14:17:24.468" v="4" actId="1076"/>
        <pc:sldMkLst>
          <pc:docMk/>
          <pc:sldMk cId="339748932" sldId="331"/>
        </pc:sldMkLst>
        <pc:spChg chg="mod">
          <ac:chgData name="Rosella DAlesio" userId="8c54d0ea-8eaa-495f-9139-a97618271671" providerId="ADAL" clId="{7C59E205-44CC-4525-8EC7-418C64037850}" dt="2023-08-11T14:17:24.468" v="4" actId="1076"/>
          <ac:spMkLst>
            <pc:docMk/>
            <pc:sldMk cId="339748932" sldId="331"/>
            <ac:spMk id="3" creationId="{CDA6EE88-99BA-4569-8DA5-0B92C41A1D18}"/>
          </ac:spMkLst>
        </pc:spChg>
        <pc:graphicFrameChg chg="modGraphic">
          <ac:chgData name="Rosella DAlesio" userId="8c54d0ea-8eaa-495f-9139-a97618271671" providerId="ADAL" clId="{7C59E205-44CC-4525-8EC7-418C64037850}" dt="2023-08-11T14:17:04.122" v="2" actId="26606"/>
          <ac:graphicFrameMkLst>
            <pc:docMk/>
            <pc:sldMk cId="339748932" sldId="331"/>
            <ac:graphicFrameMk id="15" creationId="{7964FBB0-F994-22DF-D1C8-91FB622A401C}"/>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37.svg"/></Relationships>
</file>

<file path=ppt/diagrams/_rels/data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2.svg"/><Relationship Id="rId1" Type="http://schemas.openxmlformats.org/officeDocument/2006/relationships/image" Target="../media/image13.png"/><Relationship Id="rId4" Type="http://schemas.openxmlformats.org/officeDocument/2006/relationships/image" Target="../media/image43.svg"/></Relationships>
</file>

<file path=ppt/diagrams/_rels/data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45.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hyperlink" Target="https://www.qmul.ac.uk/library/using-library-services/visiting-/sconul-access-for-queen-mary-staff-and-students/" TargetMode="External"/><Relationship Id="rId5" Type="http://schemas.openxmlformats.org/officeDocument/2006/relationships/image" Target="../media/image30.svg"/><Relationship Id="rId4" Type="http://schemas.openxmlformats.org/officeDocument/2006/relationships/image" Target="../media/image29.png"/></Relationships>
</file>

<file path=ppt/diagrams/_rels/data7.xml.rels><?xml version="1.0" encoding="UTF-8" standalone="yes"?>
<Relationships xmlns="http://schemas.openxmlformats.org/package/2006/relationships"><Relationship Id="rId3" Type="http://schemas.openxmlformats.org/officeDocument/2006/relationships/hyperlink" Target="mailto:library-sande@qmul.ac.uk" TargetMode="External"/><Relationship Id="rId2" Type="http://schemas.openxmlformats.org/officeDocument/2006/relationships/hyperlink" Target="mailto:library-smd@qmul.ac.uk" TargetMode="External"/><Relationship Id="rId1" Type="http://schemas.openxmlformats.org/officeDocument/2006/relationships/hyperlink" Target="mailto:library-hss@qmul.ac.uk"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3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2.svg"/><Relationship Id="rId1" Type="http://schemas.openxmlformats.org/officeDocument/2006/relationships/image" Target="../media/image13.png"/><Relationship Id="rId4" Type="http://schemas.openxmlformats.org/officeDocument/2006/relationships/image" Target="../media/image4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5" Type="http://schemas.openxmlformats.org/officeDocument/2006/relationships/hyperlink" Target="https://www.qmul.ac.uk/library/using-library-services/visiting-/sconul-access-for-queen-mary-staff-and-students/" TargetMode="External"/><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hyperlink" Target="mailto:library-sande@qmul.ac.uk" TargetMode="External"/><Relationship Id="rId2" Type="http://schemas.openxmlformats.org/officeDocument/2006/relationships/hyperlink" Target="mailto:library-smd@qmul.ac.uk" TargetMode="External"/><Relationship Id="rId1" Type="http://schemas.openxmlformats.org/officeDocument/2006/relationships/hyperlink" Target="mailto:library-hss@qmul.ac.uk"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16952-9C15-4793-96F7-1987C83C8F2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2BE0241-F235-418E-A388-5A2FCE99BEC0}">
      <dgm:prSet/>
      <dgm:spPr/>
      <dgm:t>
        <a:bodyPr/>
        <a:lstStyle/>
        <a:p>
          <a:pPr>
            <a:lnSpc>
              <a:spcPct val="100000"/>
            </a:lnSpc>
          </a:pPr>
          <a:r>
            <a:rPr lang="en-US"/>
            <a:t>Understand what a Literature Review is and why it is written</a:t>
          </a:r>
        </a:p>
      </dgm:t>
    </dgm:pt>
    <dgm:pt modelId="{B9A8E8A1-B063-4D33-96AB-C842C6296418}" type="parTrans" cxnId="{AB8A68B7-A053-4AF3-911D-59883B3239B6}">
      <dgm:prSet/>
      <dgm:spPr/>
      <dgm:t>
        <a:bodyPr/>
        <a:lstStyle/>
        <a:p>
          <a:endParaRPr lang="en-US"/>
        </a:p>
      </dgm:t>
    </dgm:pt>
    <dgm:pt modelId="{597EB1CA-3BA5-4D59-BCCA-374921DD204D}" type="sibTrans" cxnId="{AB8A68B7-A053-4AF3-911D-59883B3239B6}">
      <dgm:prSet/>
      <dgm:spPr/>
      <dgm:t>
        <a:bodyPr/>
        <a:lstStyle/>
        <a:p>
          <a:pPr>
            <a:lnSpc>
              <a:spcPct val="100000"/>
            </a:lnSpc>
          </a:pPr>
          <a:endParaRPr lang="en-US"/>
        </a:p>
      </dgm:t>
    </dgm:pt>
    <dgm:pt modelId="{A403CDB2-E199-4579-B4BC-6ACBFA5F3E81}">
      <dgm:prSet/>
      <dgm:spPr/>
      <dgm:t>
        <a:bodyPr/>
        <a:lstStyle/>
        <a:p>
          <a:pPr>
            <a:lnSpc>
              <a:spcPct val="100000"/>
            </a:lnSpc>
          </a:pPr>
          <a:r>
            <a:rPr lang="en-US"/>
            <a:t>Know where to look for literature</a:t>
          </a:r>
        </a:p>
      </dgm:t>
    </dgm:pt>
    <dgm:pt modelId="{C0BAEB79-CD4C-449C-92B1-FAD255491C01}" type="parTrans" cxnId="{C5E2B954-DB7A-41FD-9CED-FD31B2F49A3F}">
      <dgm:prSet/>
      <dgm:spPr/>
      <dgm:t>
        <a:bodyPr/>
        <a:lstStyle/>
        <a:p>
          <a:endParaRPr lang="en-US"/>
        </a:p>
      </dgm:t>
    </dgm:pt>
    <dgm:pt modelId="{496D93B1-59D7-4460-B314-6F2D7223850D}" type="sibTrans" cxnId="{C5E2B954-DB7A-41FD-9CED-FD31B2F49A3F}">
      <dgm:prSet/>
      <dgm:spPr/>
      <dgm:t>
        <a:bodyPr/>
        <a:lstStyle/>
        <a:p>
          <a:pPr>
            <a:lnSpc>
              <a:spcPct val="100000"/>
            </a:lnSpc>
          </a:pPr>
          <a:endParaRPr lang="en-US"/>
        </a:p>
      </dgm:t>
    </dgm:pt>
    <dgm:pt modelId="{DF21A24C-4863-40C1-ACFB-747392B7B6C9}">
      <dgm:prSet/>
      <dgm:spPr/>
      <dgm:t>
        <a:bodyPr/>
        <a:lstStyle/>
        <a:p>
          <a:pPr>
            <a:lnSpc>
              <a:spcPct val="100000"/>
            </a:lnSpc>
          </a:pPr>
          <a:r>
            <a:rPr lang="en-US"/>
            <a:t>Know how to manage your literature</a:t>
          </a:r>
        </a:p>
      </dgm:t>
    </dgm:pt>
    <dgm:pt modelId="{51E6C39B-FF4D-42AA-92E7-A8FDBBB1110C}" type="parTrans" cxnId="{2B965503-8E78-46BF-9806-E5A948F5499C}">
      <dgm:prSet/>
      <dgm:spPr/>
      <dgm:t>
        <a:bodyPr/>
        <a:lstStyle/>
        <a:p>
          <a:endParaRPr lang="en-US"/>
        </a:p>
      </dgm:t>
    </dgm:pt>
    <dgm:pt modelId="{A411A62E-CA11-4DDF-AFA5-9FAC1BB8C618}" type="sibTrans" cxnId="{2B965503-8E78-46BF-9806-E5A948F5499C}">
      <dgm:prSet/>
      <dgm:spPr/>
      <dgm:t>
        <a:bodyPr/>
        <a:lstStyle/>
        <a:p>
          <a:pPr>
            <a:lnSpc>
              <a:spcPct val="100000"/>
            </a:lnSpc>
          </a:pPr>
          <a:endParaRPr lang="en-US"/>
        </a:p>
      </dgm:t>
    </dgm:pt>
    <dgm:pt modelId="{40BC3C5B-8AD3-4AFB-BF4D-9FEEC203CCBE}">
      <dgm:prSet/>
      <dgm:spPr/>
      <dgm:t>
        <a:bodyPr/>
        <a:lstStyle/>
        <a:p>
          <a:pPr>
            <a:lnSpc>
              <a:spcPct val="100000"/>
            </a:lnSpc>
          </a:pPr>
          <a:r>
            <a:rPr lang="en-US"/>
            <a:t>Understand how to critically evaluate your literature </a:t>
          </a:r>
        </a:p>
      </dgm:t>
    </dgm:pt>
    <dgm:pt modelId="{2F83AAD9-E94C-45F7-AF05-25F8A16A1F3B}" type="parTrans" cxnId="{8F65755D-CFC2-40AC-A44B-5E20D7CC56F0}">
      <dgm:prSet/>
      <dgm:spPr/>
      <dgm:t>
        <a:bodyPr/>
        <a:lstStyle/>
        <a:p>
          <a:endParaRPr lang="en-US"/>
        </a:p>
      </dgm:t>
    </dgm:pt>
    <dgm:pt modelId="{1ABF31C2-2E0C-4005-B714-AD603B2F9080}" type="sibTrans" cxnId="{8F65755D-CFC2-40AC-A44B-5E20D7CC56F0}">
      <dgm:prSet/>
      <dgm:spPr/>
      <dgm:t>
        <a:bodyPr/>
        <a:lstStyle/>
        <a:p>
          <a:endParaRPr lang="en-US"/>
        </a:p>
      </dgm:t>
    </dgm:pt>
    <dgm:pt modelId="{0E5CDF61-F6A2-4F19-8359-1BDF60275C57}" type="pres">
      <dgm:prSet presAssocID="{D6016952-9C15-4793-96F7-1987C83C8F2A}" presName="root" presStyleCnt="0">
        <dgm:presLayoutVars>
          <dgm:dir/>
          <dgm:resizeHandles val="exact"/>
        </dgm:presLayoutVars>
      </dgm:prSet>
      <dgm:spPr/>
    </dgm:pt>
    <dgm:pt modelId="{02FF17CC-3ADD-4E98-9240-0F45E3A9E7D6}" type="pres">
      <dgm:prSet presAssocID="{D6016952-9C15-4793-96F7-1987C83C8F2A}" presName="container" presStyleCnt="0">
        <dgm:presLayoutVars>
          <dgm:dir/>
          <dgm:resizeHandles val="exact"/>
        </dgm:presLayoutVars>
      </dgm:prSet>
      <dgm:spPr/>
    </dgm:pt>
    <dgm:pt modelId="{36BD6384-94CA-4498-9099-B9D8E1718F2D}" type="pres">
      <dgm:prSet presAssocID="{B2BE0241-F235-418E-A388-5A2FCE99BEC0}" presName="compNode" presStyleCnt="0"/>
      <dgm:spPr/>
    </dgm:pt>
    <dgm:pt modelId="{B3158765-AB58-4C06-B91E-7980D3C60B29}" type="pres">
      <dgm:prSet presAssocID="{B2BE0241-F235-418E-A388-5A2FCE99BEC0}" presName="iconBgRect" presStyleLbl="bgShp" presStyleIdx="0" presStyleCnt="4"/>
      <dgm:spPr/>
    </dgm:pt>
    <dgm:pt modelId="{6E8FB6EA-51CC-4249-B4E0-06423D6A002E}" type="pres">
      <dgm:prSet presAssocID="{B2BE0241-F235-418E-A388-5A2FCE99BEC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4BD8D6AC-377F-4C8C-822F-F35EAE7FDCBE}" type="pres">
      <dgm:prSet presAssocID="{B2BE0241-F235-418E-A388-5A2FCE99BEC0}" presName="spaceRect" presStyleCnt="0"/>
      <dgm:spPr/>
    </dgm:pt>
    <dgm:pt modelId="{76482B2D-D81E-43D8-9A07-F48AB99613AA}" type="pres">
      <dgm:prSet presAssocID="{B2BE0241-F235-418E-A388-5A2FCE99BEC0}" presName="textRect" presStyleLbl="revTx" presStyleIdx="0" presStyleCnt="4">
        <dgm:presLayoutVars>
          <dgm:chMax val="1"/>
          <dgm:chPref val="1"/>
        </dgm:presLayoutVars>
      </dgm:prSet>
      <dgm:spPr/>
    </dgm:pt>
    <dgm:pt modelId="{0956A540-E035-4012-A3F3-70BCA0FFEBFF}" type="pres">
      <dgm:prSet presAssocID="{597EB1CA-3BA5-4D59-BCCA-374921DD204D}" presName="sibTrans" presStyleLbl="sibTrans2D1" presStyleIdx="0" presStyleCnt="0"/>
      <dgm:spPr/>
    </dgm:pt>
    <dgm:pt modelId="{70ACE1DA-87E1-4044-9CB4-DDA4953BA266}" type="pres">
      <dgm:prSet presAssocID="{A403CDB2-E199-4579-B4BC-6ACBFA5F3E81}" presName="compNode" presStyleCnt="0"/>
      <dgm:spPr/>
    </dgm:pt>
    <dgm:pt modelId="{B51BB660-C703-43BE-A99B-9844D5E68E4F}" type="pres">
      <dgm:prSet presAssocID="{A403CDB2-E199-4579-B4BC-6ACBFA5F3E81}" presName="iconBgRect" presStyleLbl="bgShp" presStyleIdx="1" presStyleCnt="4"/>
      <dgm:spPr/>
    </dgm:pt>
    <dgm:pt modelId="{01A50616-B26B-411B-8EB4-1DD11423EF5A}" type="pres">
      <dgm:prSet presAssocID="{A403CDB2-E199-4579-B4BC-6ACBFA5F3E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F0484632-B635-4CB2-84E6-76AE958CEF80}" type="pres">
      <dgm:prSet presAssocID="{A403CDB2-E199-4579-B4BC-6ACBFA5F3E81}" presName="spaceRect" presStyleCnt="0"/>
      <dgm:spPr/>
    </dgm:pt>
    <dgm:pt modelId="{33E3BB49-331A-43F0-AA15-23FCC380E311}" type="pres">
      <dgm:prSet presAssocID="{A403CDB2-E199-4579-B4BC-6ACBFA5F3E81}" presName="textRect" presStyleLbl="revTx" presStyleIdx="1" presStyleCnt="4">
        <dgm:presLayoutVars>
          <dgm:chMax val="1"/>
          <dgm:chPref val="1"/>
        </dgm:presLayoutVars>
      </dgm:prSet>
      <dgm:spPr/>
    </dgm:pt>
    <dgm:pt modelId="{53337C1D-29D9-4F02-84DC-DE8EBE48DB52}" type="pres">
      <dgm:prSet presAssocID="{496D93B1-59D7-4460-B314-6F2D7223850D}" presName="sibTrans" presStyleLbl="sibTrans2D1" presStyleIdx="0" presStyleCnt="0"/>
      <dgm:spPr/>
    </dgm:pt>
    <dgm:pt modelId="{C9178C99-A85A-465F-9092-D0BC14D7D39D}" type="pres">
      <dgm:prSet presAssocID="{DF21A24C-4863-40C1-ACFB-747392B7B6C9}" presName="compNode" presStyleCnt="0"/>
      <dgm:spPr/>
    </dgm:pt>
    <dgm:pt modelId="{F9E38B87-6CB1-45A4-9A0C-2DC09255E278}" type="pres">
      <dgm:prSet presAssocID="{DF21A24C-4863-40C1-ACFB-747392B7B6C9}" presName="iconBgRect" presStyleLbl="bgShp" presStyleIdx="2" presStyleCnt="4"/>
      <dgm:spPr/>
    </dgm:pt>
    <dgm:pt modelId="{3BE8D4D5-B110-40B6-A1FB-2CC3A17AA615}" type="pres">
      <dgm:prSet presAssocID="{DF21A24C-4863-40C1-ACFB-747392B7B6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Book"/>
        </a:ext>
      </dgm:extLst>
    </dgm:pt>
    <dgm:pt modelId="{FBD6D761-B150-4FBF-87EB-CE0156853415}" type="pres">
      <dgm:prSet presAssocID="{DF21A24C-4863-40C1-ACFB-747392B7B6C9}" presName="spaceRect" presStyleCnt="0"/>
      <dgm:spPr/>
    </dgm:pt>
    <dgm:pt modelId="{E96DF712-1452-4B86-BF38-95018772FC74}" type="pres">
      <dgm:prSet presAssocID="{DF21A24C-4863-40C1-ACFB-747392B7B6C9}" presName="textRect" presStyleLbl="revTx" presStyleIdx="2" presStyleCnt="4">
        <dgm:presLayoutVars>
          <dgm:chMax val="1"/>
          <dgm:chPref val="1"/>
        </dgm:presLayoutVars>
      </dgm:prSet>
      <dgm:spPr/>
    </dgm:pt>
    <dgm:pt modelId="{5DBA7BE7-0555-42C0-8495-35622904C890}" type="pres">
      <dgm:prSet presAssocID="{A411A62E-CA11-4DDF-AFA5-9FAC1BB8C618}" presName="sibTrans" presStyleLbl="sibTrans2D1" presStyleIdx="0" presStyleCnt="0"/>
      <dgm:spPr/>
    </dgm:pt>
    <dgm:pt modelId="{53635A4C-5FED-4801-8693-8C3748863CF5}" type="pres">
      <dgm:prSet presAssocID="{40BC3C5B-8AD3-4AFB-BF4D-9FEEC203CCBE}" presName="compNode" presStyleCnt="0"/>
      <dgm:spPr/>
    </dgm:pt>
    <dgm:pt modelId="{EF152EE6-3BFD-4A98-828F-E29625E90AAD}" type="pres">
      <dgm:prSet presAssocID="{40BC3C5B-8AD3-4AFB-BF4D-9FEEC203CCBE}" presName="iconBgRect" presStyleLbl="bgShp" presStyleIdx="3" presStyleCnt="4"/>
      <dgm:spPr/>
    </dgm:pt>
    <dgm:pt modelId="{A1159755-C4C8-47F9-AB54-5F6CF5599DC3}" type="pres">
      <dgm:prSet presAssocID="{40BC3C5B-8AD3-4AFB-BF4D-9FEEC203CCB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7EC85BEC-22FB-4113-BBD6-112BF36B71F5}" type="pres">
      <dgm:prSet presAssocID="{40BC3C5B-8AD3-4AFB-BF4D-9FEEC203CCBE}" presName="spaceRect" presStyleCnt="0"/>
      <dgm:spPr/>
    </dgm:pt>
    <dgm:pt modelId="{EA2B4602-A545-487B-B0CE-546031E0C9D6}" type="pres">
      <dgm:prSet presAssocID="{40BC3C5B-8AD3-4AFB-BF4D-9FEEC203CCBE}" presName="textRect" presStyleLbl="revTx" presStyleIdx="3" presStyleCnt="4">
        <dgm:presLayoutVars>
          <dgm:chMax val="1"/>
          <dgm:chPref val="1"/>
        </dgm:presLayoutVars>
      </dgm:prSet>
      <dgm:spPr/>
    </dgm:pt>
  </dgm:ptLst>
  <dgm:cxnLst>
    <dgm:cxn modelId="{2B965503-8E78-46BF-9806-E5A948F5499C}" srcId="{D6016952-9C15-4793-96F7-1987C83C8F2A}" destId="{DF21A24C-4863-40C1-ACFB-747392B7B6C9}" srcOrd="2" destOrd="0" parTransId="{51E6C39B-FF4D-42AA-92E7-A8FDBBB1110C}" sibTransId="{A411A62E-CA11-4DDF-AFA5-9FAC1BB8C618}"/>
    <dgm:cxn modelId="{8F65755D-CFC2-40AC-A44B-5E20D7CC56F0}" srcId="{D6016952-9C15-4793-96F7-1987C83C8F2A}" destId="{40BC3C5B-8AD3-4AFB-BF4D-9FEEC203CCBE}" srcOrd="3" destOrd="0" parTransId="{2F83AAD9-E94C-45F7-AF05-25F8A16A1F3B}" sibTransId="{1ABF31C2-2E0C-4005-B714-AD603B2F9080}"/>
    <dgm:cxn modelId="{3B1D594E-4838-4D23-AB8B-C6CA76BDB94C}" type="presOf" srcId="{40BC3C5B-8AD3-4AFB-BF4D-9FEEC203CCBE}" destId="{EA2B4602-A545-487B-B0CE-546031E0C9D6}" srcOrd="0" destOrd="0" presId="urn:microsoft.com/office/officeart/2018/2/layout/IconCircleList"/>
    <dgm:cxn modelId="{215E5571-CB9A-42E1-BC49-87FD86899CB8}" type="presOf" srcId="{DF21A24C-4863-40C1-ACFB-747392B7B6C9}" destId="{E96DF712-1452-4B86-BF38-95018772FC74}" srcOrd="0" destOrd="0" presId="urn:microsoft.com/office/officeart/2018/2/layout/IconCircleList"/>
    <dgm:cxn modelId="{C5E2B954-DB7A-41FD-9CED-FD31B2F49A3F}" srcId="{D6016952-9C15-4793-96F7-1987C83C8F2A}" destId="{A403CDB2-E199-4579-B4BC-6ACBFA5F3E81}" srcOrd="1" destOrd="0" parTransId="{C0BAEB79-CD4C-449C-92B1-FAD255491C01}" sibTransId="{496D93B1-59D7-4460-B314-6F2D7223850D}"/>
    <dgm:cxn modelId="{EF1FB17F-3763-48EB-9D2A-FA0AED4DB778}" type="presOf" srcId="{D6016952-9C15-4793-96F7-1987C83C8F2A}" destId="{0E5CDF61-F6A2-4F19-8359-1BDF60275C57}" srcOrd="0" destOrd="0" presId="urn:microsoft.com/office/officeart/2018/2/layout/IconCircleList"/>
    <dgm:cxn modelId="{A1B9DA96-9F5F-4BB9-9371-9CF28F96BB09}" type="presOf" srcId="{A403CDB2-E199-4579-B4BC-6ACBFA5F3E81}" destId="{33E3BB49-331A-43F0-AA15-23FCC380E311}" srcOrd="0" destOrd="0" presId="urn:microsoft.com/office/officeart/2018/2/layout/IconCircleList"/>
    <dgm:cxn modelId="{AB8A68B7-A053-4AF3-911D-59883B3239B6}" srcId="{D6016952-9C15-4793-96F7-1987C83C8F2A}" destId="{B2BE0241-F235-418E-A388-5A2FCE99BEC0}" srcOrd="0" destOrd="0" parTransId="{B9A8E8A1-B063-4D33-96AB-C842C6296418}" sibTransId="{597EB1CA-3BA5-4D59-BCCA-374921DD204D}"/>
    <dgm:cxn modelId="{6F69F7BB-EC59-4F87-80BA-C0836D25E6D3}" type="presOf" srcId="{496D93B1-59D7-4460-B314-6F2D7223850D}" destId="{53337C1D-29D9-4F02-84DC-DE8EBE48DB52}" srcOrd="0" destOrd="0" presId="urn:microsoft.com/office/officeart/2018/2/layout/IconCircleList"/>
    <dgm:cxn modelId="{33B083DA-E750-4701-96B8-68F5BC0C02C6}" type="presOf" srcId="{A411A62E-CA11-4DDF-AFA5-9FAC1BB8C618}" destId="{5DBA7BE7-0555-42C0-8495-35622904C890}" srcOrd="0" destOrd="0" presId="urn:microsoft.com/office/officeart/2018/2/layout/IconCircleList"/>
    <dgm:cxn modelId="{6F76B3DD-54D1-4220-9C0F-8941F62E5DB5}" type="presOf" srcId="{597EB1CA-3BA5-4D59-BCCA-374921DD204D}" destId="{0956A540-E035-4012-A3F3-70BCA0FFEBFF}" srcOrd="0" destOrd="0" presId="urn:microsoft.com/office/officeart/2018/2/layout/IconCircleList"/>
    <dgm:cxn modelId="{43F3CDF3-0FAB-4569-B64C-B9898398FC41}" type="presOf" srcId="{B2BE0241-F235-418E-A388-5A2FCE99BEC0}" destId="{76482B2D-D81E-43D8-9A07-F48AB99613AA}" srcOrd="0" destOrd="0" presId="urn:microsoft.com/office/officeart/2018/2/layout/IconCircleList"/>
    <dgm:cxn modelId="{8AB662D6-6665-4103-A2B0-21BBB9BD2652}" type="presParOf" srcId="{0E5CDF61-F6A2-4F19-8359-1BDF60275C57}" destId="{02FF17CC-3ADD-4E98-9240-0F45E3A9E7D6}" srcOrd="0" destOrd="0" presId="urn:microsoft.com/office/officeart/2018/2/layout/IconCircleList"/>
    <dgm:cxn modelId="{88289108-0691-4E8F-89EC-DF87F436E1E0}" type="presParOf" srcId="{02FF17CC-3ADD-4E98-9240-0F45E3A9E7D6}" destId="{36BD6384-94CA-4498-9099-B9D8E1718F2D}" srcOrd="0" destOrd="0" presId="urn:microsoft.com/office/officeart/2018/2/layout/IconCircleList"/>
    <dgm:cxn modelId="{727C3BF3-F2A7-4F27-B565-4C5EDB07D33A}" type="presParOf" srcId="{36BD6384-94CA-4498-9099-B9D8E1718F2D}" destId="{B3158765-AB58-4C06-B91E-7980D3C60B29}" srcOrd="0" destOrd="0" presId="urn:microsoft.com/office/officeart/2018/2/layout/IconCircleList"/>
    <dgm:cxn modelId="{D74F79B6-5844-445C-9A74-C96B13E38C78}" type="presParOf" srcId="{36BD6384-94CA-4498-9099-B9D8E1718F2D}" destId="{6E8FB6EA-51CC-4249-B4E0-06423D6A002E}" srcOrd="1" destOrd="0" presId="urn:microsoft.com/office/officeart/2018/2/layout/IconCircleList"/>
    <dgm:cxn modelId="{A6B91F40-1605-48EA-A791-7CA1DDB439FA}" type="presParOf" srcId="{36BD6384-94CA-4498-9099-B9D8E1718F2D}" destId="{4BD8D6AC-377F-4C8C-822F-F35EAE7FDCBE}" srcOrd="2" destOrd="0" presId="urn:microsoft.com/office/officeart/2018/2/layout/IconCircleList"/>
    <dgm:cxn modelId="{42E77F0F-0D3D-4049-BBBC-8B88DBF9F963}" type="presParOf" srcId="{36BD6384-94CA-4498-9099-B9D8E1718F2D}" destId="{76482B2D-D81E-43D8-9A07-F48AB99613AA}" srcOrd="3" destOrd="0" presId="urn:microsoft.com/office/officeart/2018/2/layout/IconCircleList"/>
    <dgm:cxn modelId="{E51CB3A8-DBA7-44DC-9DB0-643D3BA2B019}" type="presParOf" srcId="{02FF17CC-3ADD-4E98-9240-0F45E3A9E7D6}" destId="{0956A540-E035-4012-A3F3-70BCA0FFEBFF}" srcOrd="1" destOrd="0" presId="urn:microsoft.com/office/officeart/2018/2/layout/IconCircleList"/>
    <dgm:cxn modelId="{E67DC2D4-095B-46F5-AEBE-C3F6BA8049BC}" type="presParOf" srcId="{02FF17CC-3ADD-4E98-9240-0F45E3A9E7D6}" destId="{70ACE1DA-87E1-4044-9CB4-DDA4953BA266}" srcOrd="2" destOrd="0" presId="urn:microsoft.com/office/officeart/2018/2/layout/IconCircleList"/>
    <dgm:cxn modelId="{EE73BC34-BB41-44C9-A495-55F4267DC947}" type="presParOf" srcId="{70ACE1DA-87E1-4044-9CB4-DDA4953BA266}" destId="{B51BB660-C703-43BE-A99B-9844D5E68E4F}" srcOrd="0" destOrd="0" presId="urn:microsoft.com/office/officeart/2018/2/layout/IconCircleList"/>
    <dgm:cxn modelId="{7909518C-AE06-4AEC-81FF-6F6A3F443CDC}" type="presParOf" srcId="{70ACE1DA-87E1-4044-9CB4-DDA4953BA266}" destId="{01A50616-B26B-411B-8EB4-1DD11423EF5A}" srcOrd="1" destOrd="0" presId="urn:microsoft.com/office/officeart/2018/2/layout/IconCircleList"/>
    <dgm:cxn modelId="{5EC1C9B9-191F-4CE3-832B-FDABCFFE4E9D}" type="presParOf" srcId="{70ACE1DA-87E1-4044-9CB4-DDA4953BA266}" destId="{F0484632-B635-4CB2-84E6-76AE958CEF80}" srcOrd="2" destOrd="0" presId="urn:microsoft.com/office/officeart/2018/2/layout/IconCircleList"/>
    <dgm:cxn modelId="{2084D6F3-1E88-4C40-B4A0-10EE31301519}" type="presParOf" srcId="{70ACE1DA-87E1-4044-9CB4-DDA4953BA266}" destId="{33E3BB49-331A-43F0-AA15-23FCC380E311}" srcOrd="3" destOrd="0" presId="urn:microsoft.com/office/officeart/2018/2/layout/IconCircleList"/>
    <dgm:cxn modelId="{D8A042D4-D4B6-4E4B-8435-D041C3217DC7}" type="presParOf" srcId="{02FF17CC-3ADD-4E98-9240-0F45E3A9E7D6}" destId="{53337C1D-29D9-4F02-84DC-DE8EBE48DB52}" srcOrd="3" destOrd="0" presId="urn:microsoft.com/office/officeart/2018/2/layout/IconCircleList"/>
    <dgm:cxn modelId="{9F2F48ED-13D3-4630-8478-B2F887A85185}" type="presParOf" srcId="{02FF17CC-3ADD-4E98-9240-0F45E3A9E7D6}" destId="{C9178C99-A85A-465F-9092-D0BC14D7D39D}" srcOrd="4" destOrd="0" presId="urn:microsoft.com/office/officeart/2018/2/layout/IconCircleList"/>
    <dgm:cxn modelId="{898EB6BD-E68D-44BD-9811-5F763E39F6A5}" type="presParOf" srcId="{C9178C99-A85A-465F-9092-D0BC14D7D39D}" destId="{F9E38B87-6CB1-45A4-9A0C-2DC09255E278}" srcOrd="0" destOrd="0" presId="urn:microsoft.com/office/officeart/2018/2/layout/IconCircleList"/>
    <dgm:cxn modelId="{AD4DBD69-B965-4E14-AF6A-A1B70789E09A}" type="presParOf" srcId="{C9178C99-A85A-465F-9092-D0BC14D7D39D}" destId="{3BE8D4D5-B110-40B6-A1FB-2CC3A17AA615}" srcOrd="1" destOrd="0" presId="urn:microsoft.com/office/officeart/2018/2/layout/IconCircleList"/>
    <dgm:cxn modelId="{A1CB4341-9C97-40AD-B299-496CE3FDF63B}" type="presParOf" srcId="{C9178C99-A85A-465F-9092-D0BC14D7D39D}" destId="{FBD6D761-B150-4FBF-87EB-CE0156853415}" srcOrd="2" destOrd="0" presId="urn:microsoft.com/office/officeart/2018/2/layout/IconCircleList"/>
    <dgm:cxn modelId="{9A8C9CB8-8653-4691-A70A-D7EBDF1E27DD}" type="presParOf" srcId="{C9178C99-A85A-465F-9092-D0BC14D7D39D}" destId="{E96DF712-1452-4B86-BF38-95018772FC74}" srcOrd="3" destOrd="0" presId="urn:microsoft.com/office/officeart/2018/2/layout/IconCircleList"/>
    <dgm:cxn modelId="{FC803702-FBA5-4D05-84F6-2E32121BC7AB}" type="presParOf" srcId="{02FF17CC-3ADD-4E98-9240-0F45E3A9E7D6}" destId="{5DBA7BE7-0555-42C0-8495-35622904C890}" srcOrd="5" destOrd="0" presId="urn:microsoft.com/office/officeart/2018/2/layout/IconCircleList"/>
    <dgm:cxn modelId="{3E900012-91F9-43BC-A7A6-375DCA059A70}" type="presParOf" srcId="{02FF17CC-3ADD-4E98-9240-0F45E3A9E7D6}" destId="{53635A4C-5FED-4801-8693-8C3748863CF5}" srcOrd="6" destOrd="0" presId="urn:microsoft.com/office/officeart/2018/2/layout/IconCircleList"/>
    <dgm:cxn modelId="{E3CFE66A-C806-41D7-AD9C-5346D4AC003D}" type="presParOf" srcId="{53635A4C-5FED-4801-8693-8C3748863CF5}" destId="{EF152EE6-3BFD-4A98-828F-E29625E90AAD}" srcOrd="0" destOrd="0" presId="urn:microsoft.com/office/officeart/2018/2/layout/IconCircleList"/>
    <dgm:cxn modelId="{6690F9F6-E75F-4A61-95A3-9BD225FAF4D2}" type="presParOf" srcId="{53635A4C-5FED-4801-8693-8C3748863CF5}" destId="{A1159755-C4C8-47F9-AB54-5F6CF5599DC3}" srcOrd="1" destOrd="0" presId="urn:microsoft.com/office/officeart/2018/2/layout/IconCircleList"/>
    <dgm:cxn modelId="{8159D5E3-20DE-4ECF-AA54-380D2DB3D9FC}" type="presParOf" srcId="{53635A4C-5FED-4801-8693-8C3748863CF5}" destId="{7EC85BEC-22FB-4113-BBD6-112BF36B71F5}" srcOrd="2" destOrd="0" presId="urn:microsoft.com/office/officeart/2018/2/layout/IconCircleList"/>
    <dgm:cxn modelId="{616EB90B-81E5-463B-A7FE-DDE96D798E0F}" type="presParOf" srcId="{53635A4C-5FED-4801-8693-8C3748863CF5}" destId="{EA2B4602-A545-487B-B0CE-546031E0C9D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4906FB-A4A1-4644-8C39-C82920EA356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9B8AED-1AE0-40CC-AA87-97462AAC9762}">
      <dgm:prSet/>
      <dgm:spPr/>
      <dgm:t>
        <a:bodyPr/>
        <a:lstStyle/>
        <a:p>
          <a:pPr>
            <a:lnSpc>
              <a:spcPct val="100000"/>
            </a:lnSpc>
          </a:pPr>
          <a:r>
            <a:rPr lang="en-GB"/>
            <a:t>Using a system like Cornell Notes has many benefits. It limits the amount of notes you take so you don’t end up just coping long bits of text. It also encourages you to think about the questions you have on the text. </a:t>
          </a:r>
          <a:endParaRPr lang="en-US"/>
        </a:p>
      </dgm:t>
    </dgm:pt>
    <dgm:pt modelId="{6AF4BD80-FA83-4263-8047-B386C176E2C5}" type="parTrans" cxnId="{2A7660C3-D89F-4BBD-8168-0BBD73B03EA2}">
      <dgm:prSet/>
      <dgm:spPr/>
      <dgm:t>
        <a:bodyPr/>
        <a:lstStyle/>
        <a:p>
          <a:endParaRPr lang="en-US"/>
        </a:p>
      </dgm:t>
    </dgm:pt>
    <dgm:pt modelId="{A3F90104-E066-4CE5-9116-13F1D46F518D}" type="sibTrans" cxnId="{2A7660C3-D89F-4BBD-8168-0BBD73B03EA2}">
      <dgm:prSet/>
      <dgm:spPr/>
      <dgm:t>
        <a:bodyPr/>
        <a:lstStyle/>
        <a:p>
          <a:endParaRPr lang="en-US"/>
        </a:p>
      </dgm:t>
    </dgm:pt>
    <dgm:pt modelId="{1D311AC8-B518-4FE3-99B5-B65657F85977}">
      <dgm:prSet/>
      <dgm:spPr/>
      <dgm:t>
        <a:bodyPr/>
        <a:lstStyle/>
        <a:p>
          <a:pPr>
            <a:lnSpc>
              <a:spcPct val="100000"/>
            </a:lnSpc>
          </a:pPr>
          <a:r>
            <a:rPr lang="en-GB"/>
            <a:t>And when you come to writing your literature review, you can just refer to your Cornell Notes, rather than searching through pages and pages of writing.</a:t>
          </a:r>
          <a:endParaRPr lang="en-US"/>
        </a:p>
      </dgm:t>
    </dgm:pt>
    <dgm:pt modelId="{E437078B-1AD0-408D-BE35-D1ADD41EE9BD}" type="parTrans" cxnId="{36FD2BE1-AEFD-40C3-8BB5-B06E87DE7150}">
      <dgm:prSet/>
      <dgm:spPr/>
      <dgm:t>
        <a:bodyPr/>
        <a:lstStyle/>
        <a:p>
          <a:endParaRPr lang="en-US"/>
        </a:p>
      </dgm:t>
    </dgm:pt>
    <dgm:pt modelId="{7DF68F53-1BEB-488E-920C-4978964E266F}" type="sibTrans" cxnId="{36FD2BE1-AEFD-40C3-8BB5-B06E87DE7150}">
      <dgm:prSet/>
      <dgm:spPr/>
      <dgm:t>
        <a:bodyPr/>
        <a:lstStyle/>
        <a:p>
          <a:endParaRPr lang="en-US"/>
        </a:p>
      </dgm:t>
    </dgm:pt>
    <dgm:pt modelId="{104A56AF-5968-444E-A0B5-2DF27099EED7}" type="pres">
      <dgm:prSet presAssocID="{A94906FB-A4A1-4644-8C39-C82920EA3564}" presName="root" presStyleCnt="0">
        <dgm:presLayoutVars>
          <dgm:dir/>
          <dgm:resizeHandles val="exact"/>
        </dgm:presLayoutVars>
      </dgm:prSet>
      <dgm:spPr/>
    </dgm:pt>
    <dgm:pt modelId="{FC323949-3AAC-436D-9B66-350060814586}" type="pres">
      <dgm:prSet presAssocID="{0F9B8AED-1AE0-40CC-AA87-97462AAC9762}" presName="compNode" presStyleCnt="0"/>
      <dgm:spPr/>
    </dgm:pt>
    <dgm:pt modelId="{002AE19A-7A10-4F2B-8E9D-174E1816F823}" type="pres">
      <dgm:prSet presAssocID="{0F9B8AED-1AE0-40CC-AA87-97462AAC9762}" presName="bgRect" presStyleLbl="bgShp" presStyleIdx="0" presStyleCnt="2"/>
      <dgm:spPr/>
    </dgm:pt>
    <dgm:pt modelId="{3BFBC85F-6EDC-409B-A15A-9F8F2CEDE944}" type="pres">
      <dgm:prSet presAssocID="{0F9B8AED-1AE0-40CC-AA87-97462AAC976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5C19BCF4-EA4C-442A-BF83-58F4ABF54E09}" type="pres">
      <dgm:prSet presAssocID="{0F9B8AED-1AE0-40CC-AA87-97462AAC9762}" presName="spaceRect" presStyleCnt="0"/>
      <dgm:spPr/>
    </dgm:pt>
    <dgm:pt modelId="{8694F180-6F79-4B4D-9223-18D0E6C996CF}" type="pres">
      <dgm:prSet presAssocID="{0F9B8AED-1AE0-40CC-AA87-97462AAC9762}" presName="parTx" presStyleLbl="revTx" presStyleIdx="0" presStyleCnt="2">
        <dgm:presLayoutVars>
          <dgm:chMax val="0"/>
          <dgm:chPref val="0"/>
        </dgm:presLayoutVars>
      </dgm:prSet>
      <dgm:spPr/>
    </dgm:pt>
    <dgm:pt modelId="{ED3465A0-D81E-4DD9-B207-DD208A5BDFAC}" type="pres">
      <dgm:prSet presAssocID="{A3F90104-E066-4CE5-9116-13F1D46F518D}" presName="sibTrans" presStyleCnt="0"/>
      <dgm:spPr/>
    </dgm:pt>
    <dgm:pt modelId="{E29F35A5-31E5-4682-A8B5-C8BF75CE6A24}" type="pres">
      <dgm:prSet presAssocID="{1D311AC8-B518-4FE3-99B5-B65657F85977}" presName="compNode" presStyleCnt="0"/>
      <dgm:spPr/>
    </dgm:pt>
    <dgm:pt modelId="{1A68FA61-76D8-46F8-AA81-909C3BEB3048}" type="pres">
      <dgm:prSet presAssocID="{1D311AC8-B518-4FE3-99B5-B65657F85977}" presName="bgRect" presStyleLbl="bgShp" presStyleIdx="1" presStyleCnt="2"/>
      <dgm:spPr/>
    </dgm:pt>
    <dgm:pt modelId="{FD1460D8-D73C-4DD1-BB06-0538620199C0}" type="pres">
      <dgm:prSet presAssocID="{1D311AC8-B518-4FE3-99B5-B65657F8597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50634310-5280-49FE-A1FA-15A28FAD6B5B}" type="pres">
      <dgm:prSet presAssocID="{1D311AC8-B518-4FE3-99B5-B65657F85977}" presName="spaceRect" presStyleCnt="0"/>
      <dgm:spPr/>
    </dgm:pt>
    <dgm:pt modelId="{655BFAB2-5AF9-46F6-A9D3-D300C10CAA14}" type="pres">
      <dgm:prSet presAssocID="{1D311AC8-B518-4FE3-99B5-B65657F85977}" presName="parTx" presStyleLbl="revTx" presStyleIdx="1" presStyleCnt="2">
        <dgm:presLayoutVars>
          <dgm:chMax val="0"/>
          <dgm:chPref val="0"/>
        </dgm:presLayoutVars>
      </dgm:prSet>
      <dgm:spPr/>
    </dgm:pt>
  </dgm:ptLst>
  <dgm:cxnLst>
    <dgm:cxn modelId="{9B584D76-D2F6-43DB-B580-ACDD2CEBBE08}" type="presOf" srcId="{0F9B8AED-1AE0-40CC-AA87-97462AAC9762}" destId="{8694F180-6F79-4B4D-9223-18D0E6C996CF}" srcOrd="0" destOrd="0" presId="urn:microsoft.com/office/officeart/2018/2/layout/IconVerticalSolidList"/>
    <dgm:cxn modelId="{8FB12990-D664-4EC2-AD7C-F992C1BE7643}" type="presOf" srcId="{A94906FB-A4A1-4644-8C39-C82920EA3564}" destId="{104A56AF-5968-444E-A0B5-2DF27099EED7}" srcOrd="0" destOrd="0" presId="urn:microsoft.com/office/officeart/2018/2/layout/IconVerticalSolidList"/>
    <dgm:cxn modelId="{2A7660C3-D89F-4BBD-8168-0BBD73B03EA2}" srcId="{A94906FB-A4A1-4644-8C39-C82920EA3564}" destId="{0F9B8AED-1AE0-40CC-AA87-97462AAC9762}" srcOrd="0" destOrd="0" parTransId="{6AF4BD80-FA83-4263-8047-B386C176E2C5}" sibTransId="{A3F90104-E066-4CE5-9116-13F1D46F518D}"/>
    <dgm:cxn modelId="{36FD2BE1-AEFD-40C3-8BB5-B06E87DE7150}" srcId="{A94906FB-A4A1-4644-8C39-C82920EA3564}" destId="{1D311AC8-B518-4FE3-99B5-B65657F85977}" srcOrd="1" destOrd="0" parTransId="{E437078B-1AD0-408D-BE35-D1ADD41EE9BD}" sibTransId="{7DF68F53-1BEB-488E-920C-4978964E266F}"/>
    <dgm:cxn modelId="{26EAC6ED-0043-4035-BEDC-9307925330A4}" type="presOf" srcId="{1D311AC8-B518-4FE3-99B5-B65657F85977}" destId="{655BFAB2-5AF9-46F6-A9D3-D300C10CAA14}" srcOrd="0" destOrd="0" presId="urn:microsoft.com/office/officeart/2018/2/layout/IconVerticalSolidList"/>
    <dgm:cxn modelId="{B0BAA78F-AC61-4852-8CEB-3749885F2914}" type="presParOf" srcId="{104A56AF-5968-444E-A0B5-2DF27099EED7}" destId="{FC323949-3AAC-436D-9B66-350060814586}" srcOrd="0" destOrd="0" presId="urn:microsoft.com/office/officeart/2018/2/layout/IconVerticalSolidList"/>
    <dgm:cxn modelId="{C7268228-3EEE-413D-A4DD-571A79D106B4}" type="presParOf" srcId="{FC323949-3AAC-436D-9B66-350060814586}" destId="{002AE19A-7A10-4F2B-8E9D-174E1816F823}" srcOrd="0" destOrd="0" presId="urn:microsoft.com/office/officeart/2018/2/layout/IconVerticalSolidList"/>
    <dgm:cxn modelId="{C60127BF-E4B2-46E7-8CBB-474ADC02AA88}" type="presParOf" srcId="{FC323949-3AAC-436D-9B66-350060814586}" destId="{3BFBC85F-6EDC-409B-A15A-9F8F2CEDE944}" srcOrd="1" destOrd="0" presId="urn:microsoft.com/office/officeart/2018/2/layout/IconVerticalSolidList"/>
    <dgm:cxn modelId="{D50C1A93-B302-4630-A751-F5313A7FBEF1}" type="presParOf" srcId="{FC323949-3AAC-436D-9B66-350060814586}" destId="{5C19BCF4-EA4C-442A-BF83-58F4ABF54E09}" srcOrd="2" destOrd="0" presId="urn:microsoft.com/office/officeart/2018/2/layout/IconVerticalSolidList"/>
    <dgm:cxn modelId="{5D5C58A3-0D00-4C43-BDFD-66A170C8BD04}" type="presParOf" srcId="{FC323949-3AAC-436D-9B66-350060814586}" destId="{8694F180-6F79-4B4D-9223-18D0E6C996CF}" srcOrd="3" destOrd="0" presId="urn:microsoft.com/office/officeart/2018/2/layout/IconVerticalSolidList"/>
    <dgm:cxn modelId="{AA9C1892-8AA6-43A3-BE2B-C88701693ED9}" type="presParOf" srcId="{104A56AF-5968-444E-A0B5-2DF27099EED7}" destId="{ED3465A0-D81E-4DD9-B207-DD208A5BDFAC}" srcOrd="1" destOrd="0" presId="urn:microsoft.com/office/officeart/2018/2/layout/IconVerticalSolidList"/>
    <dgm:cxn modelId="{4D730423-9D6E-42E5-AD44-F6AE07AF0F7B}" type="presParOf" srcId="{104A56AF-5968-444E-A0B5-2DF27099EED7}" destId="{E29F35A5-31E5-4682-A8B5-C8BF75CE6A24}" srcOrd="2" destOrd="0" presId="urn:microsoft.com/office/officeart/2018/2/layout/IconVerticalSolidList"/>
    <dgm:cxn modelId="{5098C989-D0B7-4F96-89A3-EDD539C772A5}" type="presParOf" srcId="{E29F35A5-31E5-4682-A8B5-C8BF75CE6A24}" destId="{1A68FA61-76D8-46F8-AA81-909C3BEB3048}" srcOrd="0" destOrd="0" presId="urn:microsoft.com/office/officeart/2018/2/layout/IconVerticalSolidList"/>
    <dgm:cxn modelId="{06A6DE46-44D3-461C-9EBB-0701F15A8854}" type="presParOf" srcId="{E29F35A5-31E5-4682-A8B5-C8BF75CE6A24}" destId="{FD1460D8-D73C-4DD1-BB06-0538620199C0}" srcOrd="1" destOrd="0" presId="urn:microsoft.com/office/officeart/2018/2/layout/IconVerticalSolidList"/>
    <dgm:cxn modelId="{ACD4AF71-865B-4BDA-B1DD-75377F3FBA50}" type="presParOf" srcId="{E29F35A5-31E5-4682-A8B5-C8BF75CE6A24}" destId="{50634310-5280-49FE-A1FA-15A28FAD6B5B}" srcOrd="2" destOrd="0" presId="urn:microsoft.com/office/officeart/2018/2/layout/IconVerticalSolidList"/>
    <dgm:cxn modelId="{F75D29F8-6ABE-4234-824E-9E698DDE726D}" type="presParOf" srcId="{E29F35A5-31E5-4682-A8B5-C8BF75CE6A24}" destId="{655BFAB2-5AF9-46F6-A9D3-D300C10CAA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F290F7-8B56-4759-9764-9944121CD1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FEBE3C-F750-4FA1-9D25-F5CB172EC4E9}">
      <dgm:prSet custT="1"/>
      <dgm:spPr/>
      <dgm:t>
        <a:bodyPr/>
        <a:lstStyle/>
        <a:p>
          <a:pPr>
            <a:lnSpc>
              <a:spcPct val="100000"/>
            </a:lnSpc>
          </a:pPr>
          <a:r>
            <a:rPr lang="en-GB" sz="2400" dirty="0"/>
            <a:t>Like any piece of academic writing, plan how you are going to structure your literature review. By theme? By limitations? Chronologically? </a:t>
          </a:r>
          <a:endParaRPr lang="en-US" sz="2400" dirty="0"/>
        </a:p>
      </dgm:t>
    </dgm:pt>
    <dgm:pt modelId="{8929DB17-E79F-4F2A-9779-8E99639E2FF0}" type="parTrans" cxnId="{92CD7E37-539E-4FE6-8DF6-1239F8AF0AF9}">
      <dgm:prSet/>
      <dgm:spPr/>
      <dgm:t>
        <a:bodyPr/>
        <a:lstStyle/>
        <a:p>
          <a:endParaRPr lang="en-US"/>
        </a:p>
      </dgm:t>
    </dgm:pt>
    <dgm:pt modelId="{72749CF0-13CC-44C5-AFA7-A80BFF0691C2}" type="sibTrans" cxnId="{92CD7E37-539E-4FE6-8DF6-1239F8AF0AF9}">
      <dgm:prSet/>
      <dgm:spPr/>
      <dgm:t>
        <a:bodyPr/>
        <a:lstStyle/>
        <a:p>
          <a:pPr>
            <a:lnSpc>
              <a:spcPct val="100000"/>
            </a:lnSpc>
          </a:pPr>
          <a:endParaRPr lang="en-US"/>
        </a:p>
      </dgm:t>
    </dgm:pt>
    <dgm:pt modelId="{8DADFE9D-950B-478E-A66A-828A39CDE506}">
      <dgm:prSet custT="1"/>
      <dgm:spPr/>
      <dgm:t>
        <a:bodyPr/>
        <a:lstStyle/>
        <a:p>
          <a:pPr>
            <a:lnSpc>
              <a:spcPct val="100000"/>
            </a:lnSpc>
          </a:pPr>
          <a:r>
            <a:rPr lang="en-GB" sz="2400" dirty="0"/>
            <a:t>Remember, a literature review is not a book review. You should not only tell us what the literature says and what you think about it, but </a:t>
          </a:r>
          <a:r>
            <a:rPr lang="en-GB" sz="2400" i="1" dirty="0"/>
            <a:t>how this relates to your research</a:t>
          </a:r>
          <a:r>
            <a:rPr lang="en-GB" sz="2400" dirty="0"/>
            <a:t>.</a:t>
          </a:r>
          <a:endParaRPr lang="en-US" sz="2400" dirty="0"/>
        </a:p>
      </dgm:t>
    </dgm:pt>
    <dgm:pt modelId="{C60D6B47-2A2D-423D-BA7B-5B074CCE8909}" type="parTrans" cxnId="{31D136E4-652E-428A-B351-27C6A8E225D2}">
      <dgm:prSet/>
      <dgm:spPr/>
      <dgm:t>
        <a:bodyPr/>
        <a:lstStyle/>
        <a:p>
          <a:endParaRPr lang="en-US"/>
        </a:p>
      </dgm:t>
    </dgm:pt>
    <dgm:pt modelId="{448F7A5C-C9C3-4352-9EE7-474E167B6F61}" type="sibTrans" cxnId="{31D136E4-652E-428A-B351-27C6A8E225D2}">
      <dgm:prSet/>
      <dgm:spPr/>
      <dgm:t>
        <a:bodyPr/>
        <a:lstStyle/>
        <a:p>
          <a:endParaRPr lang="en-US"/>
        </a:p>
      </dgm:t>
    </dgm:pt>
    <dgm:pt modelId="{0EC81284-F33A-4742-A309-E228FD27FDCF}" type="pres">
      <dgm:prSet presAssocID="{E2F290F7-8B56-4759-9764-9944121CD132}" presName="root" presStyleCnt="0">
        <dgm:presLayoutVars>
          <dgm:dir/>
          <dgm:resizeHandles val="exact"/>
        </dgm:presLayoutVars>
      </dgm:prSet>
      <dgm:spPr/>
    </dgm:pt>
    <dgm:pt modelId="{33B9CAF5-AC63-4F1F-BBC8-6867F40EB4C1}" type="pres">
      <dgm:prSet presAssocID="{9EFEBE3C-F750-4FA1-9D25-F5CB172EC4E9}" presName="compNode" presStyleCnt="0"/>
      <dgm:spPr/>
    </dgm:pt>
    <dgm:pt modelId="{E336C1AF-512F-46A0-B384-F416FD6D544C}" type="pres">
      <dgm:prSet presAssocID="{9EFEBE3C-F750-4FA1-9D25-F5CB172EC4E9}" presName="bgRect" presStyleLbl="bgShp" presStyleIdx="0" presStyleCnt="2"/>
      <dgm:spPr/>
    </dgm:pt>
    <dgm:pt modelId="{E9FCFE0A-FFA2-49C2-99BC-703267A8433F}" type="pres">
      <dgm:prSet presAssocID="{9EFEBE3C-F750-4FA1-9D25-F5CB172EC4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2365D43C-CD54-408D-A9FA-DEABDD32EE5B}" type="pres">
      <dgm:prSet presAssocID="{9EFEBE3C-F750-4FA1-9D25-F5CB172EC4E9}" presName="spaceRect" presStyleCnt="0"/>
      <dgm:spPr/>
    </dgm:pt>
    <dgm:pt modelId="{F639BC5B-6B98-4684-A977-71A01D65E0AC}" type="pres">
      <dgm:prSet presAssocID="{9EFEBE3C-F750-4FA1-9D25-F5CB172EC4E9}" presName="parTx" presStyleLbl="revTx" presStyleIdx="0" presStyleCnt="2">
        <dgm:presLayoutVars>
          <dgm:chMax val="0"/>
          <dgm:chPref val="0"/>
        </dgm:presLayoutVars>
      </dgm:prSet>
      <dgm:spPr/>
    </dgm:pt>
    <dgm:pt modelId="{4FA65C64-0DF9-40B9-8135-EB4D5B9A4CC2}" type="pres">
      <dgm:prSet presAssocID="{72749CF0-13CC-44C5-AFA7-A80BFF0691C2}" presName="sibTrans" presStyleCnt="0"/>
      <dgm:spPr/>
    </dgm:pt>
    <dgm:pt modelId="{328F5D92-AD2E-4E5E-A59D-B94F992F882A}" type="pres">
      <dgm:prSet presAssocID="{8DADFE9D-950B-478E-A66A-828A39CDE506}" presName="compNode" presStyleCnt="0"/>
      <dgm:spPr/>
    </dgm:pt>
    <dgm:pt modelId="{29A8CBC8-5B63-472C-BEBB-4B3FF894F62E}" type="pres">
      <dgm:prSet presAssocID="{8DADFE9D-950B-478E-A66A-828A39CDE506}" presName="bgRect" presStyleLbl="bgShp" presStyleIdx="1" presStyleCnt="2"/>
      <dgm:spPr/>
    </dgm:pt>
    <dgm:pt modelId="{3C461AEB-8B13-421A-A0B3-04C780A069A0}" type="pres">
      <dgm:prSet presAssocID="{8DADFE9D-950B-478E-A66A-828A39CDE5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07398233-6420-4644-8DAE-10E514615FD9}" type="pres">
      <dgm:prSet presAssocID="{8DADFE9D-950B-478E-A66A-828A39CDE506}" presName="spaceRect" presStyleCnt="0"/>
      <dgm:spPr/>
    </dgm:pt>
    <dgm:pt modelId="{49E1D0BE-F1AC-4D58-826E-0E2701BB9FA2}" type="pres">
      <dgm:prSet presAssocID="{8DADFE9D-950B-478E-A66A-828A39CDE506}" presName="parTx" presStyleLbl="revTx" presStyleIdx="1" presStyleCnt="2">
        <dgm:presLayoutVars>
          <dgm:chMax val="0"/>
          <dgm:chPref val="0"/>
        </dgm:presLayoutVars>
      </dgm:prSet>
      <dgm:spPr/>
    </dgm:pt>
  </dgm:ptLst>
  <dgm:cxnLst>
    <dgm:cxn modelId="{92CD7E37-539E-4FE6-8DF6-1239F8AF0AF9}" srcId="{E2F290F7-8B56-4759-9764-9944121CD132}" destId="{9EFEBE3C-F750-4FA1-9D25-F5CB172EC4E9}" srcOrd="0" destOrd="0" parTransId="{8929DB17-E79F-4F2A-9779-8E99639E2FF0}" sibTransId="{72749CF0-13CC-44C5-AFA7-A80BFF0691C2}"/>
    <dgm:cxn modelId="{4E97CE48-B7AB-49F7-8B88-CF212F92F214}" type="presOf" srcId="{9EFEBE3C-F750-4FA1-9D25-F5CB172EC4E9}" destId="{F639BC5B-6B98-4684-A977-71A01D65E0AC}" srcOrd="0" destOrd="0" presId="urn:microsoft.com/office/officeart/2018/2/layout/IconVerticalSolidList"/>
    <dgm:cxn modelId="{6E5A5B8A-672F-4673-ABC1-5C7AC0E88AEB}" type="presOf" srcId="{E2F290F7-8B56-4759-9764-9944121CD132}" destId="{0EC81284-F33A-4742-A309-E228FD27FDCF}" srcOrd="0" destOrd="0" presId="urn:microsoft.com/office/officeart/2018/2/layout/IconVerticalSolidList"/>
    <dgm:cxn modelId="{12C25CAB-4FC8-4289-87EC-0F535DD0AD34}" type="presOf" srcId="{8DADFE9D-950B-478E-A66A-828A39CDE506}" destId="{49E1D0BE-F1AC-4D58-826E-0E2701BB9FA2}" srcOrd="0" destOrd="0" presId="urn:microsoft.com/office/officeart/2018/2/layout/IconVerticalSolidList"/>
    <dgm:cxn modelId="{31D136E4-652E-428A-B351-27C6A8E225D2}" srcId="{E2F290F7-8B56-4759-9764-9944121CD132}" destId="{8DADFE9D-950B-478E-A66A-828A39CDE506}" srcOrd="1" destOrd="0" parTransId="{C60D6B47-2A2D-423D-BA7B-5B074CCE8909}" sibTransId="{448F7A5C-C9C3-4352-9EE7-474E167B6F61}"/>
    <dgm:cxn modelId="{12FD2F9A-E343-43AB-B216-F4B3F9C66249}" type="presParOf" srcId="{0EC81284-F33A-4742-A309-E228FD27FDCF}" destId="{33B9CAF5-AC63-4F1F-BBC8-6867F40EB4C1}" srcOrd="0" destOrd="0" presId="urn:microsoft.com/office/officeart/2018/2/layout/IconVerticalSolidList"/>
    <dgm:cxn modelId="{950C5476-EE91-41E6-9C07-26C9E58E675A}" type="presParOf" srcId="{33B9CAF5-AC63-4F1F-BBC8-6867F40EB4C1}" destId="{E336C1AF-512F-46A0-B384-F416FD6D544C}" srcOrd="0" destOrd="0" presId="urn:microsoft.com/office/officeart/2018/2/layout/IconVerticalSolidList"/>
    <dgm:cxn modelId="{6D63CD0A-7E5E-4E82-BBAA-B812FE82300D}" type="presParOf" srcId="{33B9CAF5-AC63-4F1F-BBC8-6867F40EB4C1}" destId="{E9FCFE0A-FFA2-49C2-99BC-703267A8433F}" srcOrd="1" destOrd="0" presId="urn:microsoft.com/office/officeart/2018/2/layout/IconVerticalSolidList"/>
    <dgm:cxn modelId="{8E27A265-611A-4DDD-B2E6-75E2101A7BA8}" type="presParOf" srcId="{33B9CAF5-AC63-4F1F-BBC8-6867F40EB4C1}" destId="{2365D43C-CD54-408D-A9FA-DEABDD32EE5B}" srcOrd="2" destOrd="0" presId="urn:microsoft.com/office/officeart/2018/2/layout/IconVerticalSolidList"/>
    <dgm:cxn modelId="{61CE4376-0AF6-4D11-9452-F0D4AF813811}" type="presParOf" srcId="{33B9CAF5-AC63-4F1F-BBC8-6867F40EB4C1}" destId="{F639BC5B-6B98-4684-A977-71A01D65E0AC}" srcOrd="3" destOrd="0" presId="urn:microsoft.com/office/officeart/2018/2/layout/IconVerticalSolidList"/>
    <dgm:cxn modelId="{460313B9-77C5-4243-9126-B5CBB54F0A3C}" type="presParOf" srcId="{0EC81284-F33A-4742-A309-E228FD27FDCF}" destId="{4FA65C64-0DF9-40B9-8135-EB4D5B9A4CC2}" srcOrd="1" destOrd="0" presId="urn:microsoft.com/office/officeart/2018/2/layout/IconVerticalSolidList"/>
    <dgm:cxn modelId="{A48C32D7-B485-4198-AEFF-F3D64BF87ED5}" type="presParOf" srcId="{0EC81284-F33A-4742-A309-E228FD27FDCF}" destId="{328F5D92-AD2E-4E5E-A59D-B94F992F882A}" srcOrd="2" destOrd="0" presId="urn:microsoft.com/office/officeart/2018/2/layout/IconVerticalSolidList"/>
    <dgm:cxn modelId="{C4324116-DF3E-4972-9215-C69C292E84ED}" type="presParOf" srcId="{328F5D92-AD2E-4E5E-A59D-B94F992F882A}" destId="{29A8CBC8-5B63-472C-BEBB-4B3FF894F62E}" srcOrd="0" destOrd="0" presId="urn:microsoft.com/office/officeart/2018/2/layout/IconVerticalSolidList"/>
    <dgm:cxn modelId="{CEEF56E1-5372-4FA3-B42D-6C18CDAA4E6B}" type="presParOf" srcId="{328F5D92-AD2E-4E5E-A59D-B94F992F882A}" destId="{3C461AEB-8B13-421A-A0B3-04C780A069A0}" srcOrd="1" destOrd="0" presId="urn:microsoft.com/office/officeart/2018/2/layout/IconVerticalSolidList"/>
    <dgm:cxn modelId="{48895308-F4E2-4C8A-A2E5-79CD7602E56A}" type="presParOf" srcId="{328F5D92-AD2E-4E5E-A59D-B94F992F882A}" destId="{07398233-6420-4644-8DAE-10E514615FD9}" srcOrd="2" destOrd="0" presId="urn:microsoft.com/office/officeart/2018/2/layout/IconVerticalSolidList"/>
    <dgm:cxn modelId="{DFF5B2BB-925A-4C16-A36E-05B3FEB66B01}" type="presParOf" srcId="{328F5D92-AD2E-4E5E-A59D-B94F992F882A}" destId="{49E1D0BE-F1AC-4D58-826E-0E2701BB9F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D1B7B7-8DC3-4756-A395-F921724B157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C8501BF-CA86-496D-B8C4-69F8ABAB522D}">
      <dgm:prSet custT="1"/>
      <dgm:spPr/>
      <dgm:t>
        <a:bodyPr/>
        <a:lstStyle/>
        <a:p>
          <a:pPr>
            <a:lnSpc>
              <a:spcPct val="100000"/>
            </a:lnSpc>
          </a:pPr>
          <a:r>
            <a:rPr lang="en-GB" sz="1800" b="0" dirty="0"/>
            <a:t>Point out the gaps in the literature</a:t>
          </a:r>
          <a:r>
            <a:rPr lang="en-GB" sz="1100" b="0" dirty="0"/>
            <a:t>:</a:t>
          </a:r>
          <a:endParaRPr lang="en-US" sz="1100" dirty="0"/>
        </a:p>
      </dgm:t>
    </dgm:pt>
    <dgm:pt modelId="{65D608BD-7F21-422C-BEDB-A7D0D7590D3C}" type="parTrans" cxnId="{DFB121A1-D78F-47CE-A3C8-73C226B3D2E7}">
      <dgm:prSet/>
      <dgm:spPr/>
      <dgm:t>
        <a:bodyPr/>
        <a:lstStyle/>
        <a:p>
          <a:endParaRPr lang="en-US"/>
        </a:p>
      </dgm:t>
    </dgm:pt>
    <dgm:pt modelId="{742885F7-A9CD-4251-85E9-E68EAC312478}" type="sibTrans" cxnId="{DFB121A1-D78F-47CE-A3C8-73C226B3D2E7}">
      <dgm:prSet/>
      <dgm:spPr/>
      <dgm:t>
        <a:bodyPr/>
        <a:lstStyle/>
        <a:p>
          <a:pPr>
            <a:lnSpc>
              <a:spcPct val="100000"/>
            </a:lnSpc>
          </a:pPr>
          <a:endParaRPr lang="en-US"/>
        </a:p>
      </dgm:t>
    </dgm:pt>
    <dgm:pt modelId="{355B20B6-C8F8-4C17-BF2B-8037C4F26405}">
      <dgm:prSet custT="1"/>
      <dgm:spPr/>
      <dgm:t>
        <a:bodyPr/>
        <a:lstStyle/>
        <a:p>
          <a:pPr>
            <a:lnSpc>
              <a:spcPct val="100000"/>
            </a:lnSpc>
          </a:pPr>
          <a:r>
            <a:rPr lang="en-GB" sz="1100" b="0" i="1" dirty="0"/>
            <a:t>‘</a:t>
          </a:r>
          <a:r>
            <a:rPr lang="en-GB" sz="2000" b="0" i="1" dirty="0"/>
            <a:t>While much has been written on childhood and teenage obesity (for example, Hobbs 2016, Shuster et al 2017, Claridge et al 2020) little research has been conducted on obesity in young adults.’ </a:t>
          </a:r>
          <a:endParaRPr lang="en-US" sz="2000" dirty="0"/>
        </a:p>
      </dgm:t>
    </dgm:pt>
    <dgm:pt modelId="{46AAD50F-361D-45A3-94B3-FC589193DB79}" type="parTrans" cxnId="{99CDB74B-766E-4D42-BAE5-4C585540367A}">
      <dgm:prSet/>
      <dgm:spPr/>
      <dgm:t>
        <a:bodyPr/>
        <a:lstStyle/>
        <a:p>
          <a:endParaRPr lang="en-US"/>
        </a:p>
      </dgm:t>
    </dgm:pt>
    <dgm:pt modelId="{1FE1B72B-EB42-4B45-A905-0E5D2651FFA3}" type="sibTrans" cxnId="{99CDB74B-766E-4D42-BAE5-4C585540367A}">
      <dgm:prSet/>
      <dgm:spPr/>
      <dgm:t>
        <a:bodyPr/>
        <a:lstStyle/>
        <a:p>
          <a:endParaRPr lang="en-US"/>
        </a:p>
      </dgm:t>
    </dgm:pt>
    <dgm:pt modelId="{7E5E9D53-D512-45A0-B41D-53FB824C6333}" type="pres">
      <dgm:prSet presAssocID="{B6D1B7B7-8DC3-4756-A395-F921724B1571}" presName="root" presStyleCnt="0">
        <dgm:presLayoutVars>
          <dgm:dir/>
          <dgm:resizeHandles val="exact"/>
        </dgm:presLayoutVars>
      </dgm:prSet>
      <dgm:spPr/>
    </dgm:pt>
    <dgm:pt modelId="{6BC9BDB5-3433-4E4E-B057-AD75C8978B76}" type="pres">
      <dgm:prSet presAssocID="{B6D1B7B7-8DC3-4756-A395-F921724B1571}" presName="container" presStyleCnt="0">
        <dgm:presLayoutVars>
          <dgm:dir/>
          <dgm:resizeHandles val="exact"/>
        </dgm:presLayoutVars>
      </dgm:prSet>
      <dgm:spPr/>
    </dgm:pt>
    <dgm:pt modelId="{9F4199B3-6B99-4102-9F80-A222A66FCE08}" type="pres">
      <dgm:prSet presAssocID="{9C8501BF-CA86-496D-B8C4-69F8ABAB522D}" presName="compNode" presStyleCnt="0"/>
      <dgm:spPr/>
    </dgm:pt>
    <dgm:pt modelId="{ED2978CC-AF56-4089-8A38-E27EECFD8DAE}" type="pres">
      <dgm:prSet presAssocID="{9C8501BF-CA86-496D-B8C4-69F8ABAB522D}" presName="iconBgRect" presStyleLbl="bgShp" presStyleIdx="0" presStyleCnt="2" custLinFactX="-44315" custLinFactNeighborX="-100000" custLinFactNeighborY="-27794"/>
      <dgm:spPr/>
    </dgm:pt>
    <dgm:pt modelId="{51FCEECE-B647-48FB-9E6C-3C39F86BEEC5}" type="pres">
      <dgm:prSet presAssocID="{9C8501BF-CA86-496D-B8C4-69F8ABAB522D}" presName="iconRect" presStyleLbl="node1" presStyleIdx="0" presStyleCnt="2" custScaleY="91822" custLinFactX="-100000" custLinFactNeighborX="-127141" custLinFactNeighborY="-4383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D0D55A0B-80BC-4EF8-8B2C-59E3A9EB838D}" type="pres">
      <dgm:prSet presAssocID="{9C8501BF-CA86-496D-B8C4-69F8ABAB522D}" presName="spaceRect" presStyleCnt="0"/>
      <dgm:spPr/>
    </dgm:pt>
    <dgm:pt modelId="{AB9F1595-770B-409A-B25E-33AB089CFBB1}" type="pres">
      <dgm:prSet presAssocID="{9C8501BF-CA86-496D-B8C4-69F8ABAB522D}" presName="textRect" presStyleLbl="revTx" presStyleIdx="0" presStyleCnt="2" custLinFactNeighborX="-58130" custLinFactNeighborY="-29704">
        <dgm:presLayoutVars>
          <dgm:chMax val="1"/>
          <dgm:chPref val="1"/>
        </dgm:presLayoutVars>
      </dgm:prSet>
      <dgm:spPr/>
    </dgm:pt>
    <dgm:pt modelId="{0474A37F-FF81-42DE-882B-B955D18F7AC9}" type="pres">
      <dgm:prSet presAssocID="{742885F7-A9CD-4251-85E9-E68EAC312478}" presName="sibTrans" presStyleLbl="sibTrans2D1" presStyleIdx="0" presStyleCnt="0"/>
      <dgm:spPr/>
    </dgm:pt>
    <dgm:pt modelId="{3915E566-0F56-4488-8822-66E6660BCE1B}" type="pres">
      <dgm:prSet presAssocID="{355B20B6-C8F8-4C17-BF2B-8037C4F26405}" presName="compNode" presStyleCnt="0"/>
      <dgm:spPr/>
    </dgm:pt>
    <dgm:pt modelId="{5E9EB133-0D3F-42D7-A139-330C7935254A}" type="pres">
      <dgm:prSet presAssocID="{355B20B6-C8F8-4C17-BF2B-8037C4F26405}" presName="iconBgRect" presStyleLbl="bgShp" presStyleIdx="1" presStyleCnt="2" custLinFactNeighborX="-99417" custLinFactNeighborY="-33573"/>
      <dgm:spPr/>
    </dgm:pt>
    <dgm:pt modelId="{18A7B553-78B4-4182-B4DF-FD33078BFF95}" type="pres">
      <dgm:prSet presAssocID="{355B20B6-C8F8-4C17-BF2B-8037C4F26405}" presName="iconRect" presStyleLbl="node1" presStyleIdx="1" presStyleCnt="2" custLinFactX="-69582" custLinFactNeighborX="-100000" custLinFactNeighborY="-5713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8353D666-65F0-4118-AFE2-25184BF06FC4}" type="pres">
      <dgm:prSet presAssocID="{355B20B6-C8F8-4C17-BF2B-8037C4F26405}" presName="spaceRect" presStyleCnt="0"/>
      <dgm:spPr/>
    </dgm:pt>
    <dgm:pt modelId="{DDD0AF02-BA25-40A0-A9D4-DDE60B8FF561}" type="pres">
      <dgm:prSet presAssocID="{355B20B6-C8F8-4C17-BF2B-8037C4F26405}" presName="textRect" presStyleLbl="revTx" presStyleIdx="1" presStyleCnt="2" custScaleX="226103" custLinFactNeighborX="19763" custLinFactNeighborY="-23952">
        <dgm:presLayoutVars>
          <dgm:chMax val="1"/>
          <dgm:chPref val="1"/>
        </dgm:presLayoutVars>
      </dgm:prSet>
      <dgm:spPr/>
    </dgm:pt>
  </dgm:ptLst>
  <dgm:cxnLst>
    <dgm:cxn modelId="{D812B46B-E2B7-4885-9792-CF4DFD9B082C}" type="presOf" srcId="{355B20B6-C8F8-4C17-BF2B-8037C4F26405}" destId="{DDD0AF02-BA25-40A0-A9D4-DDE60B8FF561}" srcOrd="0" destOrd="0" presId="urn:microsoft.com/office/officeart/2018/2/layout/IconCircleList"/>
    <dgm:cxn modelId="{99CDB74B-766E-4D42-BAE5-4C585540367A}" srcId="{B6D1B7B7-8DC3-4756-A395-F921724B1571}" destId="{355B20B6-C8F8-4C17-BF2B-8037C4F26405}" srcOrd="1" destOrd="0" parTransId="{46AAD50F-361D-45A3-94B3-FC589193DB79}" sibTransId="{1FE1B72B-EB42-4B45-A905-0E5D2651FFA3}"/>
    <dgm:cxn modelId="{C7912170-4D4E-4EBE-A7B4-CBF2451C0B40}" type="presOf" srcId="{9C8501BF-CA86-496D-B8C4-69F8ABAB522D}" destId="{AB9F1595-770B-409A-B25E-33AB089CFBB1}" srcOrd="0" destOrd="0" presId="urn:microsoft.com/office/officeart/2018/2/layout/IconCircleList"/>
    <dgm:cxn modelId="{82D81674-D1B6-4227-B554-E896D4720465}" type="presOf" srcId="{B6D1B7B7-8DC3-4756-A395-F921724B1571}" destId="{7E5E9D53-D512-45A0-B41D-53FB824C6333}" srcOrd="0" destOrd="0" presId="urn:microsoft.com/office/officeart/2018/2/layout/IconCircleList"/>
    <dgm:cxn modelId="{DFB121A1-D78F-47CE-A3C8-73C226B3D2E7}" srcId="{B6D1B7B7-8DC3-4756-A395-F921724B1571}" destId="{9C8501BF-CA86-496D-B8C4-69F8ABAB522D}" srcOrd="0" destOrd="0" parTransId="{65D608BD-7F21-422C-BEDB-A7D0D7590D3C}" sibTransId="{742885F7-A9CD-4251-85E9-E68EAC312478}"/>
    <dgm:cxn modelId="{98019AAF-7B5A-4DCD-BAEF-E3363CEC8FA0}" type="presOf" srcId="{742885F7-A9CD-4251-85E9-E68EAC312478}" destId="{0474A37F-FF81-42DE-882B-B955D18F7AC9}" srcOrd="0" destOrd="0" presId="urn:microsoft.com/office/officeart/2018/2/layout/IconCircleList"/>
    <dgm:cxn modelId="{D7E53184-9904-4ED5-936B-343BF49C6E22}" type="presParOf" srcId="{7E5E9D53-D512-45A0-B41D-53FB824C6333}" destId="{6BC9BDB5-3433-4E4E-B057-AD75C8978B76}" srcOrd="0" destOrd="0" presId="urn:microsoft.com/office/officeart/2018/2/layout/IconCircleList"/>
    <dgm:cxn modelId="{3EE88E37-4A36-4453-9FE9-48D1CDC34D26}" type="presParOf" srcId="{6BC9BDB5-3433-4E4E-B057-AD75C8978B76}" destId="{9F4199B3-6B99-4102-9F80-A222A66FCE08}" srcOrd="0" destOrd="0" presId="urn:microsoft.com/office/officeart/2018/2/layout/IconCircleList"/>
    <dgm:cxn modelId="{FEC9F00D-464F-470A-A8F3-B27CCE8E6B77}" type="presParOf" srcId="{9F4199B3-6B99-4102-9F80-A222A66FCE08}" destId="{ED2978CC-AF56-4089-8A38-E27EECFD8DAE}" srcOrd="0" destOrd="0" presId="urn:microsoft.com/office/officeart/2018/2/layout/IconCircleList"/>
    <dgm:cxn modelId="{0D8D4336-7B93-439E-874F-62C3C43F5DC0}" type="presParOf" srcId="{9F4199B3-6B99-4102-9F80-A222A66FCE08}" destId="{51FCEECE-B647-48FB-9E6C-3C39F86BEEC5}" srcOrd="1" destOrd="0" presId="urn:microsoft.com/office/officeart/2018/2/layout/IconCircleList"/>
    <dgm:cxn modelId="{F61DD1D0-FF93-4F6C-8B41-4F8F05D6EA7B}" type="presParOf" srcId="{9F4199B3-6B99-4102-9F80-A222A66FCE08}" destId="{D0D55A0B-80BC-4EF8-8B2C-59E3A9EB838D}" srcOrd="2" destOrd="0" presId="urn:microsoft.com/office/officeart/2018/2/layout/IconCircleList"/>
    <dgm:cxn modelId="{B7E76089-08AC-40A2-B142-6759DE806817}" type="presParOf" srcId="{9F4199B3-6B99-4102-9F80-A222A66FCE08}" destId="{AB9F1595-770B-409A-B25E-33AB089CFBB1}" srcOrd="3" destOrd="0" presId="urn:microsoft.com/office/officeart/2018/2/layout/IconCircleList"/>
    <dgm:cxn modelId="{729EDB7A-5139-4D39-9B0F-B86ECB51CAA9}" type="presParOf" srcId="{6BC9BDB5-3433-4E4E-B057-AD75C8978B76}" destId="{0474A37F-FF81-42DE-882B-B955D18F7AC9}" srcOrd="1" destOrd="0" presId="urn:microsoft.com/office/officeart/2018/2/layout/IconCircleList"/>
    <dgm:cxn modelId="{8BAE758C-1E48-42C2-8367-1617D4B6DFDA}" type="presParOf" srcId="{6BC9BDB5-3433-4E4E-B057-AD75C8978B76}" destId="{3915E566-0F56-4488-8822-66E6660BCE1B}" srcOrd="2" destOrd="0" presId="urn:microsoft.com/office/officeart/2018/2/layout/IconCircleList"/>
    <dgm:cxn modelId="{DECCBD10-C17A-4A80-A7CA-8FA2990E56F1}" type="presParOf" srcId="{3915E566-0F56-4488-8822-66E6660BCE1B}" destId="{5E9EB133-0D3F-42D7-A139-330C7935254A}" srcOrd="0" destOrd="0" presId="urn:microsoft.com/office/officeart/2018/2/layout/IconCircleList"/>
    <dgm:cxn modelId="{4F0A9FDB-4AB2-40C6-AC5B-0CFD352FE571}" type="presParOf" srcId="{3915E566-0F56-4488-8822-66E6660BCE1B}" destId="{18A7B553-78B4-4182-B4DF-FD33078BFF95}" srcOrd="1" destOrd="0" presId="urn:microsoft.com/office/officeart/2018/2/layout/IconCircleList"/>
    <dgm:cxn modelId="{2D484E67-4F9D-4ED3-86EE-68730805107C}" type="presParOf" srcId="{3915E566-0F56-4488-8822-66E6660BCE1B}" destId="{8353D666-65F0-4118-AFE2-25184BF06FC4}" srcOrd="2" destOrd="0" presId="urn:microsoft.com/office/officeart/2018/2/layout/IconCircleList"/>
    <dgm:cxn modelId="{3B0E23CF-8AFE-4648-AAF0-81A8F11BBBBA}" type="presParOf" srcId="{3915E566-0F56-4488-8822-66E6660BCE1B}" destId="{DDD0AF02-BA25-40A0-A9D4-DDE60B8FF56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114F93-AA3A-40E3-9DD5-DCA920B6EE59}"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2B8EDB06-77B5-4C98-AE32-496A6FE23AB3}">
      <dgm:prSet/>
      <dgm:spPr/>
      <dgm:t>
        <a:bodyPr/>
        <a:lstStyle/>
        <a:p>
          <a:r>
            <a:rPr lang="en-GB"/>
            <a:t>Tell the reader how your work will fill in the gaps:</a:t>
          </a:r>
          <a:endParaRPr lang="en-US"/>
        </a:p>
      </dgm:t>
    </dgm:pt>
    <dgm:pt modelId="{E416C15E-1D86-434D-9FE1-288A89C6BCCC}" type="parTrans" cxnId="{43E04999-64CA-4517-82F3-DF4BD9B50BB3}">
      <dgm:prSet/>
      <dgm:spPr/>
      <dgm:t>
        <a:bodyPr/>
        <a:lstStyle/>
        <a:p>
          <a:endParaRPr lang="en-US"/>
        </a:p>
      </dgm:t>
    </dgm:pt>
    <dgm:pt modelId="{50D40BF9-DC72-47CF-8F6C-945074295FB5}" type="sibTrans" cxnId="{43E04999-64CA-4517-82F3-DF4BD9B50BB3}">
      <dgm:prSet/>
      <dgm:spPr/>
      <dgm:t>
        <a:bodyPr/>
        <a:lstStyle/>
        <a:p>
          <a:endParaRPr lang="en-US"/>
        </a:p>
      </dgm:t>
    </dgm:pt>
    <dgm:pt modelId="{318948CD-5B79-485F-90A4-1C7B12D8D2C8}">
      <dgm:prSet/>
      <dgm:spPr/>
      <dgm:t>
        <a:bodyPr/>
        <a:lstStyle/>
        <a:p>
          <a:r>
            <a:rPr lang="en-GB" i="1"/>
            <a:t>‘Although the conclusion of Luke and Simmons was compelling, their research has limited application since they only surveyed young men. This study will aim to question both young men and women.’</a:t>
          </a:r>
          <a:endParaRPr lang="en-US"/>
        </a:p>
      </dgm:t>
    </dgm:pt>
    <dgm:pt modelId="{919A6C4D-D613-4B5D-A5E3-028A3950E5A5}" type="parTrans" cxnId="{C19A2107-529A-40D4-BD61-B02765B8432C}">
      <dgm:prSet/>
      <dgm:spPr/>
      <dgm:t>
        <a:bodyPr/>
        <a:lstStyle/>
        <a:p>
          <a:endParaRPr lang="en-US"/>
        </a:p>
      </dgm:t>
    </dgm:pt>
    <dgm:pt modelId="{7D5DB22E-6BF0-4B39-91F5-24BB4EFD8CC8}" type="sibTrans" cxnId="{C19A2107-529A-40D4-BD61-B02765B8432C}">
      <dgm:prSet/>
      <dgm:spPr/>
      <dgm:t>
        <a:bodyPr/>
        <a:lstStyle/>
        <a:p>
          <a:endParaRPr lang="en-US"/>
        </a:p>
      </dgm:t>
    </dgm:pt>
    <dgm:pt modelId="{AC1521FD-2FCC-444F-8666-680A9A1BE6BD}" type="pres">
      <dgm:prSet presAssocID="{34114F93-AA3A-40E3-9DD5-DCA920B6EE59}" presName="diagram" presStyleCnt="0">
        <dgm:presLayoutVars>
          <dgm:dir/>
          <dgm:resizeHandles val="exact"/>
        </dgm:presLayoutVars>
      </dgm:prSet>
      <dgm:spPr/>
    </dgm:pt>
    <dgm:pt modelId="{CE112C0C-B8C9-4964-9AF8-19CA646F43CC}" type="pres">
      <dgm:prSet presAssocID="{2B8EDB06-77B5-4C98-AE32-496A6FE23AB3}" presName="node" presStyleLbl="node1" presStyleIdx="0" presStyleCnt="2">
        <dgm:presLayoutVars>
          <dgm:bulletEnabled val="1"/>
        </dgm:presLayoutVars>
      </dgm:prSet>
      <dgm:spPr/>
    </dgm:pt>
    <dgm:pt modelId="{A81D1D0F-39C0-4E18-89B7-E7F9806D6C7D}" type="pres">
      <dgm:prSet presAssocID="{50D40BF9-DC72-47CF-8F6C-945074295FB5}" presName="sibTrans" presStyleLbl="sibTrans2D1" presStyleIdx="0" presStyleCnt="1"/>
      <dgm:spPr/>
    </dgm:pt>
    <dgm:pt modelId="{84D5C194-AE0B-4C9D-A834-8D7B7AF37A1A}" type="pres">
      <dgm:prSet presAssocID="{50D40BF9-DC72-47CF-8F6C-945074295FB5}" presName="connectorText" presStyleLbl="sibTrans2D1" presStyleIdx="0" presStyleCnt="1"/>
      <dgm:spPr/>
    </dgm:pt>
    <dgm:pt modelId="{6AAA7EA0-5CFE-470E-BAF9-E8D91A4A3650}" type="pres">
      <dgm:prSet presAssocID="{318948CD-5B79-485F-90A4-1C7B12D8D2C8}" presName="node" presStyleLbl="node1" presStyleIdx="1" presStyleCnt="2">
        <dgm:presLayoutVars>
          <dgm:bulletEnabled val="1"/>
        </dgm:presLayoutVars>
      </dgm:prSet>
      <dgm:spPr/>
    </dgm:pt>
  </dgm:ptLst>
  <dgm:cxnLst>
    <dgm:cxn modelId="{C19A2107-529A-40D4-BD61-B02765B8432C}" srcId="{34114F93-AA3A-40E3-9DD5-DCA920B6EE59}" destId="{318948CD-5B79-485F-90A4-1C7B12D8D2C8}" srcOrd="1" destOrd="0" parTransId="{919A6C4D-D613-4B5D-A5E3-028A3950E5A5}" sibTransId="{7D5DB22E-6BF0-4B39-91F5-24BB4EFD8CC8}"/>
    <dgm:cxn modelId="{CDBBA714-E5C1-414A-86B1-132F3B183596}" type="presOf" srcId="{2B8EDB06-77B5-4C98-AE32-496A6FE23AB3}" destId="{CE112C0C-B8C9-4964-9AF8-19CA646F43CC}" srcOrd="0" destOrd="0" presId="urn:microsoft.com/office/officeart/2005/8/layout/process5"/>
    <dgm:cxn modelId="{D9F9C52E-48B1-4E70-A1FA-FCDEF0A7A8E0}" type="presOf" srcId="{50D40BF9-DC72-47CF-8F6C-945074295FB5}" destId="{84D5C194-AE0B-4C9D-A834-8D7B7AF37A1A}" srcOrd="1" destOrd="0" presId="urn:microsoft.com/office/officeart/2005/8/layout/process5"/>
    <dgm:cxn modelId="{11494C93-A061-4441-B7D2-CEC71684EA96}" type="presOf" srcId="{50D40BF9-DC72-47CF-8F6C-945074295FB5}" destId="{A81D1D0F-39C0-4E18-89B7-E7F9806D6C7D}" srcOrd="0" destOrd="0" presId="urn:microsoft.com/office/officeart/2005/8/layout/process5"/>
    <dgm:cxn modelId="{43E04999-64CA-4517-82F3-DF4BD9B50BB3}" srcId="{34114F93-AA3A-40E3-9DD5-DCA920B6EE59}" destId="{2B8EDB06-77B5-4C98-AE32-496A6FE23AB3}" srcOrd="0" destOrd="0" parTransId="{E416C15E-1D86-434D-9FE1-288A89C6BCCC}" sibTransId="{50D40BF9-DC72-47CF-8F6C-945074295FB5}"/>
    <dgm:cxn modelId="{638358AF-D9D0-4E2D-BAB8-2ACCE6DB77F0}" type="presOf" srcId="{318948CD-5B79-485F-90A4-1C7B12D8D2C8}" destId="{6AAA7EA0-5CFE-470E-BAF9-E8D91A4A3650}" srcOrd="0" destOrd="0" presId="urn:microsoft.com/office/officeart/2005/8/layout/process5"/>
    <dgm:cxn modelId="{5576CDF4-41B4-4581-833E-680159464F42}" type="presOf" srcId="{34114F93-AA3A-40E3-9DD5-DCA920B6EE59}" destId="{AC1521FD-2FCC-444F-8666-680A9A1BE6BD}" srcOrd="0" destOrd="0" presId="urn:microsoft.com/office/officeart/2005/8/layout/process5"/>
    <dgm:cxn modelId="{2B6753AC-4B48-4EF2-ADF8-211FC97962F5}" type="presParOf" srcId="{AC1521FD-2FCC-444F-8666-680A9A1BE6BD}" destId="{CE112C0C-B8C9-4964-9AF8-19CA646F43CC}" srcOrd="0" destOrd="0" presId="urn:microsoft.com/office/officeart/2005/8/layout/process5"/>
    <dgm:cxn modelId="{364E708B-FD3C-41A0-ABEE-BF32F7AA603F}" type="presParOf" srcId="{AC1521FD-2FCC-444F-8666-680A9A1BE6BD}" destId="{A81D1D0F-39C0-4E18-89B7-E7F9806D6C7D}" srcOrd="1" destOrd="0" presId="urn:microsoft.com/office/officeart/2005/8/layout/process5"/>
    <dgm:cxn modelId="{4F338F5B-4686-480C-9A6F-C30A20AA5ADA}" type="presParOf" srcId="{A81D1D0F-39C0-4E18-89B7-E7F9806D6C7D}" destId="{84D5C194-AE0B-4C9D-A834-8D7B7AF37A1A}" srcOrd="0" destOrd="0" presId="urn:microsoft.com/office/officeart/2005/8/layout/process5"/>
    <dgm:cxn modelId="{DE0709F7-19D5-474D-A252-C422E2D85ACA}" type="presParOf" srcId="{AC1521FD-2FCC-444F-8666-680A9A1BE6BD}" destId="{6AAA7EA0-5CFE-470E-BAF9-E8D91A4A3650}"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3FF09-F896-48DF-8EFC-40D79CBF3830}"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C37CB0B9-7B7C-4A10-8A1C-9C4EC16ABF74}">
      <dgm:prSet/>
      <dgm:spPr/>
      <dgm:t>
        <a:bodyPr/>
        <a:lstStyle/>
        <a:p>
          <a:r>
            <a:rPr lang="en-GB"/>
            <a:t>A Literature Review often appears at the beginning of a piece of academic writing, but not always. </a:t>
          </a:r>
          <a:endParaRPr lang="en-US"/>
        </a:p>
      </dgm:t>
    </dgm:pt>
    <dgm:pt modelId="{56FE2F09-D7E8-4AAE-AC85-0FB70D47CAE1}" type="parTrans" cxnId="{138531E6-FADC-48D6-818E-A60E7D440167}">
      <dgm:prSet/>
      <dgm:spPr/>
      <dgm:t>
        <a:bodyPr/>
        <a:lstStyle/>
        <a:p>
          <a:endParaRPr lang="en-US"/>
        </a:p>
      </dgm:t>
    </dgm:pt>
    <dgm:pt modelId="{FAE14FD1-A368-409C-8FE2-1D3C3259073C}" type="sibTrans" cxnId="{138531E6-FADC-48D6-818E-A60E7D440167}">
      <dgm:prSet/>
      <dgm:spPr/>
      <dgm:t>
        <a:bodyPr/>
        <a:lstStyle/>
        <a:p>
          <a:endParaRPr lang="en-US"/>
        </a:p>
      </dgm:t>
    </dgm:pt>
    <dgm:pt modelId="{DF6B1E36-A4EC-4D1E-AB80-19A1C9157A61}">
      <dgm:prSet/>
      <dgm:spPr/>
      <dgm:t>
        <a:bodyPr/>
        <a:lstStyle/>
        <a:p>
          <a:r>
            <a:rPr lang="en-GB"/>
            <a:t>A Literature Review may be incorporated into other chapters, such as an Introduction.</a:t>
          </a:r>
          <a:endParaRPr lang="en-US"/>
        </a:p>
      </dgm:t>
    </dgm:pt>
    <dgm:pt modelId="{F936CFB0-3B46-4982-A4AC-00BA76E08FFF}" type="parTrans" cxnId="{FA5749A5-F83A-44C8-81F1-913520C334FE}">
      <dgm:prSet/>
      <dgm:spPr/>
      <dgm:t>
        <a:bodyPr/>
        <a:lstStyle/>
        <a:p>
          <a:endParaRPr lang="en-US"/>
        </a:p>
      </dgm:t>
    </dgm:pt>
    <dgm:pt modelId="{50BCA88E-5ABE-4D9F-A7F3-E60E95544376}" type="sibTrans" cxnId="{FA5749A5-F83A-44C8-81F1-913520C334FE}">
      <dgm:prSet/>
      <dgm:spPr/>
      <dgm:t>
        <a:bodyPr/>
        <a:lstStyle/>
        <a:p>
          <a:endParaRPr lang="en-US"/>
        </a:p>
      </dgm:t>
    </dgm:pt>
    <dgm:pt modelId="{7EC0B508-280C-41A2-92B4-DE134B969D2C}">
      <dgm:prSet/>
      <dgm:spPr/>
      <dgm:t>
        <a:bodyPr/>
        <a:lstStyle/>
        <a:p>
          <a:r>
            <a:rPr lang="en-GB"/>
            <a:t>You may not need to do a separate Literature Review but evaluate the research of others throughout your work.</a:t>
          </a:r>
          <a:endParaRPr lang="en-US"/>
        </a:p>
      </dgm:t>
    </dgm:pt>
    <dgm:pt modelId="{BC6DD064-0BC6-463A-B427-217059C92252}" type="parTrans" cxnId="{154924E9-D9BB-4371-BD68-442CFE1ACA11}">
      <dgm:prSet/>
      <dgm:spPr/>
      <dgm:t>
        <a:bodyPr/>
        <a:lstStyle/>
        <a:p>
          <a:endParaRPr lang="en-US"/>
        </a:p>
      </dgm:t>
    </dgm:pt>
    <dgm:pt modelId="{FBB7D1D5-7118-4ACC-B0EB-74031D6659B1}" type="sibTrans" cxnId="{154924E9-D9BB-4371-BD68-442CFE1ACA11}">
      <dgm:prSet/>
      <dgm:spPr/>
      <dgm:t>
        <a:bodyPr/>
        <a:lstStyle/>
        <a:p>
          <a:endParaRPr lang="en-US"/>
        </a:p>
      </dgm:t>
    </dgm:pt>
    <dgm:pt modelId="{6FF8B715-8FEA-45EA-8DBB-DAA14DE1FE8E}" type="pres">
      <dgm:prSet presAssocID="{6C53FF09-F896-48DF-8EFC-40D79CBF3830}" presName="outerComposite" presStyleCnt="0">
        <dgm:presLayoutVars>
          <dgm:chMax val="5"/>
          <dgm:dir/>
          <dgm:resizeHandles val="exact"/>
        </dgm:presLayoutVars>
      </dgm:prSet>
      <dgm:spPr/>
    </dgm:pt>
    <dgm:pt modelId="{4C363F6C-5F51-4AC9-8D33-4597C0E6BF0D}" type="pres">
      <dgm:prSet presAssocID="{6C53FF09-F896-48DF-8EFC-40D79CBF3830}" presName="dummyMaxCanvas" presStyleCnt="0">
        <dgm:presLayoutVars/>
      </dgm:prSet>
      <dgm:spPr/>
    </dgm:pt>
    <dgm:pt modelId="{66B4AAED-AB21-473A-AF98-38CC0A4122DB}" type="pres">
      <dgm:prSet presAssocID="{6C53FF09-F896-48DF-8EFC-40D79CBF3830}" presName="ThreeNodes_1" presStyleLbl="node1" presStyleIdx="0" presStyleCnt="3">
        <dgm:presLayoutVars>
          <dgm:bulletEnabled val="1"/>
        </dgm:presLayoutVars>
      </dgm:prSet>
      <dgm:spPr/>
    </dgm:pt>
    <dgm:pt modelId="{B3550573-2A60-46EB-97E6-B35864C2F1E7}" type="pres">
      <dgm:prSet presAssocID="{6C53FF09-F896-48DF-8EFC-40D79CBF3830}" presName="ThreeNodes_2" presStyleLbl="node1" presStyleIdx="1" presStyleCnt="3">
        <dgm:presLayoutVars>
          <dgm:bulletEnabled val="1"/>
        </dgm:presLayoutVars>
      </dgm:prSet>
      <dgm:spPr/>
    </dgm:pt>
    <dgm:pt modelId="{9B8F0371-A12D-4247-A8D0-776BEA009DE3}" type="pres">
      <dgm:prSet presAssocID="{6C53FF09-F896-48DF-8EFC-40D79CBF3830}" presName="ThreeNodes_3" presStyleLbl="node1" presStyleIdx="2" presStyleCnt="3">
        <dgm:presLayoutVars>
          <dgm:bulletEnabled val="1"/>
        </dgm:presLayoutVars>
      </dgm:prSet>
      <dgm:spPr/>
    </dgm:pt>
    <dgm:pt modelId="{68A6BFCB-A73B-4FAA-997B-1F96EA9DF845}" type="pres">
      <dgm:prSet presAssocID="{6C53FF09-F896-48DF-8EFC-40D79CBF3830}" presName="ThreeConn_1-2" presStyleLbl="fgAccFollowNode1" presStyleIdx="0" presStyleCnt="2">
        <dgm:presLayoutVars>
          <dgm:bulletEnabled val="1"/>
        </dgm:presLayoutVars>
      </dgm:prSet>
      <dgm:spPr/>
    </dgm:pt>
    <dgm:pt modelId="{D3BC0CCB-9C1E-4AB6-B59C-502E3193B473}" type="pres">
      <dgm:prSet presAssocID="{6C53FF09-F896-48DF-8EFC-40D79CBF3830}" presName="ThreeConn_2-3" presStyleLbl="fgAccFollowNode1" presStyleIdx="1" presStyleCnt="2">
        <dgm:presLayoutVars>
          <dgm:bulletEnabled val="1"/>
        </dgm:presLayoutVars>
      </dgm:prSet>
      <dgm:spPr/>
    </dgm:pt>
    <dgm:pt modelId="{E7EA694D-1594-4603-8A82-53EAF3F319BB}" type="pres">
      <dgm:prSet presAssocID="{6C53FF09-F896-48DF-8EFC-40D79CBF3830}" presName="ThreeNodes_1_text" presStyleLbl="node1" presStyleIdx="2" presStyleCnt="3">
        <dgm:presLayoutVars>
          <dgm:bulletEnabled val="1"/>
        </dgm:presLayoutVars>
      </dgm:prSet>
      <dgm:spPr/>
    </dgm:pt>
    <dgm:pt modelId="{C868D826-17D1-460F-B11C-C96DFE0FDFCD}" type="pres">
      <dgm:prSet presAssocID="{6C53FF09-F896-48DF-8EFC-40D79CBF3830}" presName="ThreeNodes_2_text" presStyleLbl="node1" presStyleIdx="2" presStyleCnt="3">
        <dgm:presLayoutVars>
          <dgm:bulletEnabled val="1"/>
        </dgm:presLayoutVars>
      </dgm:prSet>
      <dgm:spPr/>
    </dgm:pt>
    <dgm:pt modelId="{0BEC58C4-AB8F-4CDC-B76B-524460CE012D}" type="pres">
      <dgm:prSet presAssocID="{6C53FF09-F896-48DF-8EFC-40D79CBF3830}" presName="ThreeNodes_3_text" presStyleLbl="node1" presStyleIdx="2" presStyleCnt="3">
        <dgm:presLayoutVars>
          <dgm:bulletEnabled val="1"/>
        </dgm:presLayoutVars>
      </dgm:prSet>
      <dgm:spPr/>
    </dgm:pt>
  </dgm:ptLst>
  <dgm:cxnLst>
    <dgm:cxn modelId="{178C8A0D-C9BE-4DC9-B906-07BAAB9476A2}" type="presOf" srcId="{7EC0B508-280C-41A2-92B4-DE134B969D2C}" destId="{9B8F0371-A12D-4247-A8D0-776BEA009DE3}" srcOrd="0" destOrd="0" presId="urn:microsoft.com/office/officeart/2005/8/layout/vProcess5"/>
    <dgm:cxn modelId="{C522B811-C31D-4707-95D4-1F4544923DA5}" type="presOf" srcId="{DF6B1E36-A4EC-4D1E-AB80-19A1C9157A61}" destId="{B3550573-2A60-46EB-97E6-B35864C2F1E7}" srcOrd="0" destOrd="0" presId="urn:microsoft.com/office/officeart/2005/8/layout/vProcess5"/>
    <dgm:cxn modelId="{5198FC6A-DC9D-4735-8A7F-FE011D6648E4}" type="presOf" srcId="{DF6B1E36-A4EC-4D1E-AB80-19A1C9157A61}" destId="{C868D826-17D1-460F-B11C-C96DFE0FDFCD}" srcOrd="1" destOrd="0" presId="urn:microsoft.com/office/officeart/2005/8/layout/vProcess5"/>
    <dgm:cxn modelId="{71EAE54F-31D4-4C47-850D-168C8B954473}" type="presOf" srcId="{50BCA88E-5ABE-4D9F-A7F3-E60E95544376}" destId="{D3BC0CCB-9C1E-4AB6-B59C-502E3193B473}" srcOrd="0" destOrd="0" presId="urn:microsoft.com/office/officeart/2005/8/layout/vProcess5"/>
    <dgm:cxn modelId="{E393C572-0030-465E-8DE0-F1CA3522364B}" type="presOf" srcId="{6C53FF09-F896-48DF-8EFC-40D79CBF3830}" destId="{6FF8B715-8FEA-45EA-8DBB-DAA14DE1FE8E}" srcOrd="0" destOrd="0" presId="urn:microsoft.com/office/officeart/2005/8/layout/vProcess5"/>
    <dgm:cxn modelId="{FA5749A5-F83A-44C8-81F1-913520C334FE}" srcId="{6C53FF09-F896-48DF-8EFC-40D79CBF3830}" destId="{DF6B1E36-A4EC-4D1E-AB80-19A1C9157A61}" srcOrd="1" destOrd="0" parTransId="{F936CFB0-3B46-4982-A4AC-00BA76E08FFF}" sibTransId="{50BCA88E-5ABE-4D9F-A7F3-E60E95544376}"/>
    <dgm:cxn modelId="{EBF2CDA7-5623-44E5-AD32-1C296C79B946}" type="presOf" srcId="{FAE14FD1-A368-409C-8FE2-1D3C3259073C}" destId="{68A6BFCB-A73B-4FAA-997B-1F96EA9DF845}" srcOrd="0" destOrd="0" presId="urn:microsoft.com/office/officeart/2005/8/layout/vProcess5"/>
    <dgm:cxn modelId="{EAC132D2-29A4-4026-AC2D-31CAA7F2C2C1}" type="presOf" srcId="{C37CB0B9-7B7C-4A10-8A1C-9C4EC16ABF74}" destId="{E7EA694D-1594-4603-8A82-53EAF3F319BB}" srcOrd="1" destOrd="0" presId="urn:microsoft.com/office/officeart/2005/8/layout/vProcess5"/>
    <dgm:cxn modelId="{5613FDE1-8873-4DB5-A940-7ABB2E9D2E38}" type="presOf" srcId="{7EC0B508-280C-41A2-92B4-DE134B969D2C}" destId="{0BEC58C4-AB8F-4CDC-B76B-524460CE012D}" srcOrd="1" destOrd="0" presId="urn:microsoft.com/office/officeart/2005/8/layout/vProcess5"/>
    <dgm:cxn modelId="{2612B9E5-0C5F-4E2B-9560-CE300A08CCD2}" type="presOf" srcId="{C37CB0B9-7B7C-4A10-8A1C-9C4EC16ABF74}" destId="{66B4AAED-AB21-473A-AF98-38CC0A4122DB}" srcOrd="0" destOrd="0" presId="urn:microsoft.com/office/officeart/2005/8/layout/vProcess5"/>
    <dgm:cxn modelId="{138531E6-FADC-48D6-818E-A60E7D440167}" srcId="{6C53FF09-F896-48DF-8EFC-40D79CBF3830}" destId="{C37CB0B9-7B7C-4A10-8A1C-9C4EC16ABF74}" srcOrd="0" destOrd="0" parTransId="{56FE2F09-D7E8-4AAE-AC85-0FB70D47CAE1}" sibTransId="{FAE14FD1-A368-409C-8FE2-1D3C3259073C}"/>
    <dgm:cxn modelId="{154924E9-D9BB-4371-BD68-442CFE1ACA11}" srcId="{6C53FF09-F896-48DF-8EFC-40D79CBF3830}" destId="{7EC0B508-280C-41A2-92B4-DE134B969D2C}" srcOrd="2" destOrd="0" parTransId="{BC6DD064-0BC6-463A-B427-217059C92252}" sibTransId="{FBB7D1D5-7118-4ACC-B0EB-74031D6659B1}"/>
    <dgm:cxn modelId="{DAB25777-38BB-4CBF-AF66-C43E457F3DF6}" type="presParOf" srcId="{6FF8B715-8FEA-45EA-8DBB-DAA14DE1FE8E}" destId="{4C363F6C-5F51-4AC9-8D33-4597C0E6BF0D}" srcOrd="0" destOrd="0" presId="urn:microsoft.com/office/officeart/2005/8/layout/vProcess5"/>
    <dgm:cxn modelId="{98BB4BE0-1DF5-4F51-84B9-486AE502CA30}" type="presParOf" srcId="{6FF8B715-8FEA-45EA-8DBB-DAA14DE1FE8E}" destId="{66B4AAED-AB21-473A-AF98-38CC0A4122DB}" srcOrd="1" destOrd="0" presId="urn:microsoft.com/office/officeart/2005/8/layout/vProcess5"/>
    <dgm:cxn modelId="{8BA7CE66-C998-4AEB-B050-F88C85B1C081}" type="presParOf" srcId="{6FF8B715-8FEA-45EA-8DBB-DAA14DE1FE8E}" destId="{B3550573-2A60-46EB-97E6-B35864C2F1E7}" srcOrd="2" destOrd="0" presId="urn:microsoft.com/office/officeart/2005/8/layout/vProcess5"/>
    <dgm:cxn modelId="{D08DB00A-2C82-4F9D-B82F-0E828254264D}" type="presParOf" srcId="{6FF8B715-8FEA-45EA-8DBB-DAA14DE1FE8E}" destId="{9B8F0371-A12D-4247-A8D0-776BEA009DE3}" srcOrd="3" destOrd="0" presId="urn:microsoft.com/office/officeart/2005/8/layout/vProcess5"/>
    <dgm:cxn modelId="{B99A216A-7073-440D-9CD6-FF5ABBA2C3DA}" type="presParOf" srcId="{6FF8B715-8FEA-45EA-8DBB-DAA14DE1FE8E}" destId="{68A6BFCB-A73B-4FAA-997B-1F96EA9DF845}" srcOrd="4" destOrd="0" presId="urn:microsoft.com/office/officeart/2005/8/layout/vProcess5"/>
    <dgm:cxn modelId="{9E6EFA75-98FC-4FAE-88ED-85614DB8FC2F}" type="presParOf" srcId="{6FF8B715-8FEA-45EA-8DBB-DAA14DE1FE8E}" destId="{D3BC0CCB-9C1E-4AB6-B59C-502E3193B473}" srcOrd="5" destOrd="0" presId="urn:microsoft.com/office/officeart/2005/8/layout/vProcess5"/>
    <dgm:cxn modelId="{5D89DAF4-15C5-4630-9B2B-A46BE6C18CAD}" type="presParOf" srcId="{6FF8B715-8FEA-45EA-8DBB-DAA14DE1FE8E}" destId="{E7EA694D-1594-4603-8A82-53EAF3F319BB}" srcOrd="6" destOrd="0" presId="urn:microsoft.com/office/officeart/2005/8/layout/vProcess5"/>
    <dgm:cxn modelId="{ED1EF999-E097-4D65-B55A-13B1B5902797}" type="presParOf" srcId="{6FF8B715-8FEA-45EA-8DBB-DAA14DE1FE8E}" destId="{C868D826-17D1-460F-B11C-C96DFE0FDFCD}" srcOrd="7" destOrd="0" presId="urn:microsoft.com/office/officeart/2005/8/layout/vProcess5"/>
    <dgm:cxn modelId="{4C7E7DEA-454E-4431-BFC7-DA9C260EC2D1}" type="presParOf" srcId="{6FF8B715-8FEA-45EA-8DBB-DAA14DE1FE8E}" destId="{0BEC58C4-AB8F-4CDC-B76B-524460CE012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3E07B6-8F1B-4E32-82EA-A21F2E58CC5A}"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7E547834-8CB5-4634-A46A-1A07ED14A876}">
      <dgm:prSet/>
      <dgm:spPr/>
      <dgm:t>
        <a:bodyPr/>
        <a:lstStyle/>
        <a:p>
          <a:r>
            <a:rPr lang="en-GB"/>
            <a:t>It demonstrates to your reader that you have a good understanding of the topic you are discussing.</a:t>
          </a:r>
          <a:endParaRPr lang="en-US"/>
        </a:p>
      </dgm:t>
    </dgm:pt>
    <dgm:pt modelId="{6929C140-4DA1-4AA0-BF2D-33C6D7A97B74}" type="parTrans" cxnId="{B82C2C12-0044-4D1D-A8F8-EE6316F5A985}">
      <dgm:prSet/>
      <dgm:spPr/>
      <dgm:t>
        <a:bodyPr/>
        <a:lstStyle/>
        <a:p>
          <a:endParaRPr lang="en-US"/>
        </a:p>
      </dgm:t>
    </dgm:pt>
    <dgm:pt modelId="{DE83A563-3AA2-41CE-BD84-69A824EBD6FD}" type="sibTrans" cxnId="{B82C2C12-0044-4D1D-A8F8-EE6316F5A985}">
      <dgm:prSet phldrT="01"/>
      <dgm:spPr/>
      <dgm:t>
        <a:bodyPr/>
        <a:lstStyle/>
        <a:p>
          <a:r>
            <a:rPr lang="en-US"/>
            <a:t>01</a:t>
          </a:r>
        </a:p>
      </dgm:t>
    </dgm:pt>
    <dgm:pt modelId="{D05A05A9-F01D-4FF4-B9C3-A6B0DBD83B4A}">
      <dgm:prSet/>
      <dgm:spPr/>
      <dgm:t>
        <a:bodyPr/>
        <a:lstStyle/>
        <a:p>
          <a:r>
            <a:rPr lang="en-GB"/>
            <a:t>It demonstrates that you know how to critically evaluate other academic work.</a:t>
          </a:r>
          <a:endParaRPr lang="en-US"/>
        </a:p>
      </dgm:t>
    </dgm:pt>
    <dgm:pt modelId="{B8B4C84F-7B81-4E05-8BFF-A622368B9F51}" type="parTrans" cxnId="{B58A1D74-9AC3-4FED-9DEC-7FD246E36EBD}">
      <dgm:prSet/>
      <dgm:spPr/>
      <dgm:t>
        <a:bodyPr/>
        <a:lstStyle/>
        <a:p>
          <a:endParaRPr lang="en-US"/>
        </a:p>
      </dgm:t>
    </dgm:pt>
    <dgm:pt modelId="{60293245-14B1-4037-ADB1-E7E5D679A4DD}" type="sibTrans" cxnId="{B58A1D74-9AC3-4FED-9DEC-7FD246E36EBD}">
      <dgm:prSet phldrT="02"/>
      <dgm:spPr/>
      <dgm:t>
        <a:bodyPr/>
        <a:lstStyle/>
        <a:p>
          <a:r>
            <a:rPr lang="en-US"/>
            <a:t>02</a:t>
          </a:r>
        </a:p>
      </dgm:t>
    </dgm:pt>
    <dgm:pt modelId="{C5ED8FA9-EE74-4B93-8F62-14AC27874393}">
      <dgm:prSet/>
      <dgm:spPr/>
      <dgm:t>
        <a:bodyPr/>
        <a:lstStyle/>
        <a:p>
          <a:r>
            <a:rPr lang="en-GB"/>
            <a:t>It demonstrates that you understand how your work relates to other academic research.</a:t>
          </a:r>
          <a:endParaRPr lang="en-US"/>
        </a:p>
      </dgm:t>
    </dgm:pt>
    <dgm:pt modelId="{80E31E18-EFD7-477E-90CD-D73F99AD7FF7}" type="parTrans" cxnId="{100A56AC-55FE-4281-9443-C5E67DC372B9}">
      <dgm:prSet/>
      <dgm:spPr/>
      <dgm:t>
        <a:bodyPr/>
        <a:lstStyle/>
        <a:p>
          <a:endParaRPr lang="en-US"/>
        </a:p>
      </dgm:t>
    </dgm:pt>
    <dgm:pt modelId="{440BCF2A-CFAF-4E96-BEFC-1EC4D01E986E}" type="sibTrans" cxnId="{100A56AC-55FE-4281-9443-C5E67DC372B9}">
      <dgm:prSet phldrT="03"/>
      <dgm:spPr/>
      <dgm:t>
        <a:bodyPr/>
        <a:lstStyle/>
        <a:p>
          <a:r>
            <a:rPr lang="en-US"/>
            <a:t>03</a:t>
          </a:r>
        </a:p>
      </dgm:t>
    </dgm:pt>
    <dgm:pt modelId="{880977F4-3695-468D-8DB9-E7C41FF21F89}" type="pres">
      <dgm:prSet presAssocID="{A83E07B6-8F1B-4E32-82EA-A21F2E58CC5A}" presName="Name0" presStyleCnt="0">
        <dgm:presLayoutVars>
          <dgm:animLvl val="lvl"/>
          <dgm:resizeHandles val="exact"/>
        </dgm:presLayoutVars>
      </dgm:prSet>
      <dgm:spPr/>
    </dgm:pt>
    <dgm:pt modelId="{A0FB9BB2-679D-42E3-ABD9-473B1D302986}" type="pres">
      <dgm:prSet presAssocID="{7E547834-8CB5-4634-A46A-1A07ED14A876}" presName="compositeNode" presStyleCnt="0">
        <dgm:presLayoutVars>
          <dgm:bulletEnabled val="1"/>
        </dgm:presLayoutVars>
      </dgm:prSet>
      <dgm:spPr/>
    </dgm:pt>
    <dgm:pt modelId="{0959CE35-2DBE-434F-8DE0-1B67AA68EE47}" type="pres">
      <dgm:prSet presAssocID="{7E547834-8CB5-4634-A46A-1A07ED14A876}" presName="bgRect" presStyleLbl="alignNode1" presStyleIdx="0" presStyleCnt="3"/>
      <dgm:spPr/>
    </dgm:pt>
    <dgm:pt modelId="{814F4364-AE0F-4E39-BDD2-79A86502BBF7}" type="pres">
      <dgm:prSet presAssocID="{DE83A563-3AA2-41CE-BD84-69A824EBD6FD}" presName="sibTransNodeRect" presStyleLbl="alignNode1" presStyleIdx="0" presStyleCnt="3">
        <dgm:presLayoutVars>
          <dgm:chMax val="0"/>
          <dgm:bulletEnabled val="1"/>
        </dgm:presLayoutVars>
      </dgm:prSet>
      <dgm:spPr/>
    </dgm:pt>
    <dgm:pt modelId="{9427B3A5-93C5-47C2-B8DA-6439229EE60A}" type="pres">
      <dgm:prSet presAssocID="{7E547834-8CB5-4634-A46A-1A07ED14A876}" presName="nodeRect" presStyleLbl="alignNode1" presStyleIdx="0" presStyleCnt="3">
        <dgm:presLayoutVars>
          <dgm:bulletEnabled val="1"/>
        </dgm:presLayoutVars>
      </dgm:prSet>
      <dgm:spPr/>
    </dgm:pt>
    <dgm:pt modelId="{A8195F4C-339D-408D-9A53-E5E2BD3D77A4}" type="pres">
      <dgm:prSet presAssocID="{DE83A563-3AA2-41CE-BD84-69A824EBD6FD}" presName="sibTrans" presStyleCnt="0"/>
      <dgm:spPr/>
    </dgm:pt>
    <dgm:pt modelId="{0AF2DF18-BEA4-4A65-A767-C7C80B8BCD72}" type="pres">
      <dgm:prSet presAssocID="{D05A05A9-F01D-4FF4-B9C3-A6B0DBD83B4A}" presName="compositeNode" presStyleCnt="0">
        <dgm:presLayoutVars>
          <dgm:bulletEnabled val="1"/>
        </dgm:presLayoutVars>
      </dgm:prSet>
      <dgm:spPr/>
    </dgm:pt>
    <dgm:pt modelId="{55E742A5-AF06-4B79-B411-A2BA2D771FD0}" type="pres">
      <dgm:prSet presAssocID="{D05A05A9-F01D-4FF4-B9C3-A6B0DBD83B4A}" presName="bgRect" presStyleLbl="alignNode1" presStyleIdx="1" presStyleCnt="3"/>
      <dgm:spPr/>
    </dgm:pt>
    <dgm:pt modelId="{786EA79F-5AA7-4A73-BE73-5A5B29BF705C}" type="pres">
      <dgm:prSet presAssocID="{60293245-14B1-4037-ADB1-E7E5D679A4DD}" presName="sibTransNodeRect" presStyleLbl="alignNode1" presStyleIdx="1" presStyleCnt="3">
        <dgm:presLayoutVars>
          <dgm:chMax val="0"/>
          <dgm:bulletEnabled val="1"/>
        </dgm:presLayoutVars>
      </dgm:prSet>
      <dgm:spPr/>
    </dgm:pt>
    <dgm:pt modelId="{5BFDF44F-FDD7-4492-9D24-F7E2FA4FB63A}" type="pres">
      <dgm:prSet presAssocID="{D05A05A9-F01D-4FF4-B9C3-A6B0DBD83B4A}" presName="nodeRect" presStyleLbl="alignNode1" presStyleIdx="1" presStyleCnt="3">
        <dgm:presLayoutVars>
          <dgm:bulletEnabled val="1"/>
        </dgm:presLayoutVars>
      </dgm:prSet>
      <dgm:spPr/>
    </dgm:pt>
    <dgm:pt modelId="{1F5157E3-4672-4304-8090-9859D500298E}" type="pres">
      <dgm:prSet presAssocID="{60293245-14B1-4037-ADB1-E7E5D679A4DD}" presName="sibTrans" presStyleCnt="0"/>
      <dgm:spPr/>
    </dgm:pt>
    <dgm:pt modelId="{59E3C7AC-90DC-4830-A791-968FC67F8D67}" type="pres">
      <dgm:prSet presAssocID="{C5ED8FA9-EE74-4B93-8F62-14AC27874393}" presName="compositeNode" presStyleCnt="0">
        <dgm:presLayoutVars>
          <dgm:bulletEnabled val="1"/>
        </dgm:presLayoutVars>
      </dgm:prSet>
      <dgm:spPr/>
    </dgm:pt>
    <dgm:pt modelId="{4D7B212F-C3DD-4BEC-82BD-012D33B54BC5}" type="pres">
      <dgm:prSet presAssocID="{C5ED8FA9-EE74-4B93-8F62-14AC27874393}" presName="bgRect" presStyleLbl="alignNode1" presStyleIdx="2" presStyleCnt="3"/>
      <dgm:spPr/>
    </dgm:pt>
    <dgm:pt modelId="{571099F8-3406-4DA9-B3D8-8D3E1766E1B1}" type="pres">
      <dgm:prSet presAssocID="{440BCF2A-CFAF-4E96-BEFC-1EC4D01E986E}" presName="sibTransNodeRect" presStyleLbl="alignNode1" presStyleIdx="2" presStyleCnt="3">
        <dgm:presLayoutVars>
          <dgm:chMax val="0"/>
          <dgm:bulletEnabled val="1"/>
        </dgm:presLayoutVars>
      </dgm:prSet>
      <dgm:spPr/>
    </dgm:pt>
    <dgm:pt modelId="{DAECE878-4999-40A2-9F51-FEA24EA3B884}" type="pres">
      <dgm:prSet presAssocID="{C5ED8FA9-EE74-4B93-8F62-14AC27874393}" presName="nodeRect" presStyleLbl="alignNode1" presStyleIdx="2" presStyleCnt="3">
        <dgm:presLayoutVars>
          <dgm:bulletEnabled val="1"/>
        </dgm:presLayoutVars>
      </dgm:prSet>
      <dgm:spPr/>
    </dgm:pt>
  </dgm:ptLst>
  <dgm:cxnLst>
    <dgm:cxn modelId="{B82C2C12-0044-4D1D-A8F8-EE6316F5A985}" srcId="{A83E07B6-8F1B-4E32-82EA-A21F2E58CC5A}" destId="{7E547834-8CB5-4634-A46A-1A07ED14A876}" srcOrd="0" destOrd="0" parTransId="{6929C140-4DA1-4AA0-BF2D-33C6D7A97B74}" sibTransId="{DE83A563-3AA2-41CE-BD84-69A824EBD6FD}"/>
    <dgm:cxn modelId="{C61A951D-DC9F-417E-9ABF-4DC41972AFD8}" type="presOf" srcId="{7E547834-8CB5-4634-A46A-1A07ED14A876}" destId="{0959CE35-2DBE-434F-8DE0-1B67AA68EE47}" srcOrd="0" destOrd="0" presId="urn:microsoft.com/office/officeart/2016/7/layout/LinearBlockProcessNumbered"/>
    <dgm:cxn modelId="{DCA2625D-B40A-44E3-B4C5-329CCD49B820}" type="presOf" srcId="{C5ED8FA9-EE74-4B93-8F62-14AC27874393}" destId="{4D7B212F-C3DD-4BEC-82BD-012D33B54BC5}" srcOrd="0" destOrd="0" presId="urn:microsoft.com/office/officeart/2016/7/layout/LinearBlockProcessNumbered"/>
    <dgm:cxn modelId="{580E0960-DFA5-4594-B9FB-640AAF8CBD47}" type="presOf" srcId="{DE83A563-3AA2-41CE-BD84-69A824EBD6FD}" destId="{814F4364-AE0F-4E39-BDD2-79A86502BBF7}" srcOrd="0" destOrd="0" presId="urn:microsoft.com/office/officeart/2016/7/layout/LinearBlockProcessNumbered"/>
    <dgm:cxn modelId="{30A10C69-2C27-4830-9603-48AEC508B7F3}" type="presOf" srcId="{A83E07B6-8F1B-4E32-82EA-A21F2E58CC5A}" destId="{880977F4-3695-468D-8DB9-E7C41FF21F89}" srcOrd="0" destOrd="0" presId="urn:microsoft.com/office/officeart/2016/7/layout/LinearBlockProcessNumbered"/>
    <dgm:cxn modelId="{207F594F-7FB2-429D-87ED-09F88A89CF25}" type="presOf" srcId="{60293245-14B1-4037-ADB1-E7E5D679A4DD}" destId="{786EA79F-5AA7-4A73-BE73-5A5B29BF705C}" srcOrd="0" destOrd="0" presId="urn:microsoft.com/office/officeart/2016/7/layout/LinearBlockProcessNumbered"/>
    <dgm:cxn modelId="{650C2E70-B444-4A29-87D1-ED265D1BED9E}" type="presOf" srcId="{440BCF2A-CFAF-4E96-BEFC-1EC4D01E986E}" destId="{571099F8-3406-4DA9-B3D8-8D3E1766E1B1}" srcOrd="0" destOrd="0" presId="urn:microsoft.com/office/officeart/2016/7/layout/LinearBlockProcessNumbered"/>
    <dgm:cxn modelId="{B58A1D74-9AC3-4FED-9DEC-7FD246E36EBD}" srcId="{A83E07B6-8F1B-4E32-82EA-A21F2E58CC5A}" destId="{D05A05A9-F01D-4FF4-B9C3-A6B0DBD83B4A}" srcOrd="1" destOrd="0" parTransId="{B8B4C84F-7B81-4E05-8BFF-A622368B9F51}" sibTransId="{60293245-14B1-4037-ADB1-E7E5D679A4DD}"/>
    <dgm:cxn modelId="{675BAC75-80DE-40FB-9596-6DD24E093366}" type="presOf" srcId="{D05A05A9-F01D-4FF4-B9C3-A6B0DBD83B4A}" destId="{55E742A5-AF06-4B79-B411-A2BA2D771FD0}" srcOrd="0" destOrd="0" presId="urn:microsoft.com/office/officeart/2016/7/layout/LinearBlockProcessNumbered"/>
    <dgm:cxn modelId="{25287B7C-47B4-4125-881A-0278F6DBD6AE}" type="presOf" srcId="{C5ED8FA9-EE74-4B93-8F62-14AC27874393}" destId="{DAECE878-4999-40A2-9F51-FEA24EA3B884}" srcOrd="1" destOrd="0" presId="urn:microsoft.com/office/officeart/2016/7/layout/LinearBlockProcessNumbered"/>
    <dgm:cxn modelId="{100A56AC-55FE-4281-9443-C5E67DC372B9}" srcId="{A83E07B6-8F1B-4E32-82EA-A21F2E58CC5A}" destId="{C5ED8FA9-EE74-4B93-8F62-14AC27874393}" srcOrd="2" destOrd="0" parTransId="{80E31E18-EFD7-477E-90CD-D73F99AD7FF7}" sibTransId="{440BCF2A-CFAF-4E96-BEFC-1EC4D01E986E}"/>
    <dgm:cxn modelId="{8BC88ECD-1F22-4F0A-8266-9AB366EBB584}" type="presOf" srcId="{D05A05A9-F01D-4FF4-B9C3-A6B0DBD83B4A}" destId="{5BFDF44F-FDD7-4492-9D24-F7E2FA4FB63A}" srcOrd="1" destOrd="0" presId="urn:microsoft.com/office/officeart/2016/7/layout/LinearBlockProcessNumbered"/>
    <dgm:cxn modelId="{F13C57FC-CFEF-48E3-B02D-3D7C9D80231E}" type="presOf" srcId="{7E547834-8CB5-4634-A46A-1A07ED14A876}" destId="{9427B3A5-93C5-47C2-B8DA-6439229EE60A}" srcOrd="1" destOrd="0" presId="urn:microsoft.com/office/officeart/2016/7/layout/LinearBlockProcessNumbered"/>
    <dgm:cxn modelId="{748B65E4-BBD2-46EB-A4AF-0F5AC0FDBF58}" type="presParOf" srcId="{880977F4-3695-468D-8DB9-E7C41FF21F89}" destId="{A0FB9BB2-679D-42E3-ABD9-473B1D302986}" srcOrd="0" destOrd="0" presId="urn:microsoft.com/office/officeart/2016/7/layout/LinearBlockProcessNumbered"/>
    <dgm:cxn modelId="{87AD4144-0D2A-4273-88FB-85467FA0D96B}" type="presParOf" srcId="{A0FB9BB2-679D-42E3-ABD9-473B1D302986}" destId="{0959CE35-2DBE-434F-8DE0-1B67AA68EE47}" srcOrd="0" destOrd="0" presId="urn:microsoft.com/office/officeart/2016/7/layout/LinearBlockProcessNumbered"/>
    <dgm:cxn modelId="{93523CCA-1B99-4650-80CA-E725A0898DB6}" type="presParOf" srcId="{A0FB9BB2-679D-42E3-ABD9-473B1D302986}" destId="{814F4364-AE0F-4E39-BDD2-79A86502BBF7}" srcOrd="1" destOrd="0" presId="urn:microsoft.com/office/officeart/2016/7/layout/LinearBlockProcessNumbered"/>
    <dgm:cxn modelId="{862E13C8-E75C-4BB7-A2E2-1783E6ABAF47}" type="presParOf" srcId="{A0FB9BB2-679D-42E3-ABD9-473B1D302986}" destId="{9427B3A5-93C5-47C2-B8DA-6439229EE60A}" srcOrd="2" destOrd="0" presId="urn:microsoft.com/office/officeart/2016/7/layout/LinearBlockProcessNumbered"/>
    <dgm:cxn modelId="{83835B7E-FEC5-4E01-A877-4A25B2FB87EB}" type="presParOf" srcId="{880977F4-3695-468D-8DB9-E7C41FF21F89}" destId="{A8195F4C-339D-408D-9A53-E5E2BD3D77A4}" srcOrd="1" destOrd="0" presId="urn:microsoft.com/office/officeart/2016/7/layout/LinearBlockProcessNumbered"/>
    <dgm:cxn modelId="{797E94B3-395B-464F-AF40-7B86080EDA59}" type="presParOf" srcId="{880977F4-3695-468D-8DB9-E7C41FF21F89}" destId="{0AF2DF18-BEA4-4A65-A767-C7C80B8BCD72}" srcOrd="2" destOrd="0" presId="urn:microsoft.com/office/officeart/2016/7/layout/LinearBlockProcessNumbered"/>
    <dgm:cxn modelId="{CFDF9D2A-0AED-44D8-8846-0189520F6E91}" type="presParOf" srcId="{0AF2DF18-BEA4-4A65-A767-C7C80B8BCD72}" destId="{55E742A5-AF06-4B79-B411-A2BA2D771FD0}" srcOrd="0" destOrd="0" presId="urn:microsoft.com/office/officeart/2016/7/layout/LinearBlockProcessNumbered"/>
    <dgm:cxn modelId="{A3E37776-AAE5-4ABA-9235-8F7A0DA50437}" type="presParOf" srcId="{0AF2DF18-BEA4-4A65-A767-C7C80B8BCD72}" destId="{786EA79F-5AA7-4A73-BE73-5A5B29BF705C}" srcOrd="1" destOrd="0" presId="urn:microsoft.com/office/officeart/2016/7/layout/LinearBlockProcessNumbered"/>
    <dgm:cxn modelId="{2FA62527-2EDC-4E30-91B4-1046F561923E}" type="presParOf" srcId="{0AF2DF18-BEA4-4A65-A767-C7C80B8BCD72}" destId="{5BFDF44F-FDD7-4492-9D24-F7E2FA4FB63A}" srcOrd="2" destOrd="0" presId="urn:microsoft.com/office/officeart/2016/7/layout/LinearBlockProcessNumbered"/>
    <dgm:cxn modelId="{46D8735C-316C-4127-A336-9F1189CEA872}" type="presParOf" srcId="{880977F4-3695-468D-8DB9-E7C41FF21F89}" destId="{1F5157E3-4672-4304-8090-9859D500298E}" srcOrd="3" destOrd="0" presId="urn:microsoft.com/office/officeart/2016/7/layout/LinearBlockProcessNumbered"/>
    <dgm:cxn modelId="{D4061BF9-D804-4BCB-B689-FC5DD0F567BE}" type="presParOf" srcId="{880977F4-3695-468D-8DB9-E7C41FF21F89}" destId="{59E3C7AC-90DC-4830-A791-968FC67F8D67}" srcOrd="4" destOrd="0" presId="urn:microsoft.com/office/officeart/2016/7/layout/LinearBlockProcessNumbered"/>
    <dgm:cxn modelId="{9DBF4E34-B266-4642-A939-608362ADB538}" type="presParOf" srcId="{59E3C7AC-90DC-4830-A791-968FC67F8D67}" destId="{4D7B212F-C3DD-4BEC-82BD-012D33B54BC5}" srcOrd="0" destOrd="0" presId="urn:microsoft.com/office/officeart/2016/7/layout/LinearBlockProcessNumbered"/>
    <dgm:cxn modelId="{1F94715D-0F35-41E6-8217-0FE31DFA2479}" type="presParOf" srcId="{59E3C7AC-90DC-4830-A791-968FC67F8D67}" destId="{571099F8-3406-4DA9-B3D8-8D3E1766E1B1}" srcOrd="1" destOrd="0" presId="urn:microsoft.com/office/officeart/2016/7/layout/LinearBlockProcessNumbered"/>
    <dgm:cxn modelId="{DE474EFB-3024-468B-A126-40444EAA292E}" type="presParOf" srcId="{59E3C7AC-90DC-4830-A791-968FC67F8D67}" destId="{DAECE878-4999-40A2-9F51-FEA24EA3B884}"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38E0B7-C410-4AD0-9096-3B6A754DF55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6E2F075-EE25-4DCE-80CF-21792DCA1A68}">
      <dgm:prSet custT="1"/>
      <dgm:spPr/>
      <dgm:t>
        <a:bodyPr/>
        <a:lstStyle/>
        <a:p>
          <a:pPr>
            <a:lnSpc>
              <a:spcPct val="100000"/>
            </a:lnSpc>
          </a:pPr>
          <a:r>
            <a:rPr lang="en-GB" sz="2400" dirty="0"/>
            <a:t>Introductions and Background sections provide the reader with knowledge they may need in order to understand what comes next.</a:t>
          </a:r>
          <a:endParaRPr lang="en-US" sz="2400" dirty="0"/>
        </a:p>
      </dgm:t>
    </dgm:pt>
    <dgm:pt modelId="{0D5B26F1-46F7-416D-B2C8-43E5EC25D037}" type="parTrans" cxnId="{C654D1B3-D0D5-4F6C-8CB2-379F82347B5B}">
      <dgm:prSet/>
      <dgm:spPr/>
      <dgm:t>
        <a:bodyPr/>
        <a:lstStyle/>
        <a:p>
          <a:endParaRPr lang="en-US"/>
        </a:p>
      </dgm:t>
    </dgm:pt>
    <dgm:pt modelId="{1176CDEE-A2BD-4570-BE0B-3F8C6DF818CE}" type="sibTrans" cxnId="{C654D1B3-D0D5-4F6C-8CB2-379F82347B5B}">
      <dgm:prSet/>
      <dgm:spPr/>
      <dgm:t>
        <a:bodyPr/>
        <a:lstStyle/>
        <a:p>
          <a:pPr>
            <a:lnSpc>
              <a:spcPct val="100000"/>
            </a:lnSpc>
          </a:pPr>
          <a:endParaRPr lang="en-US"/>
        </a:p>
      </dgm:t>
    </dgm:pt>
    <dgm:pt modelId="{AB27CEB5-C3D8-4104-9190-F6D0495D0D77}">
      <dgm:prSet custT="1"/>
      <dgm:spPr/>
      <dgm:t>
        <a:bodyPr/>
        <a:lstStyle/>
        <a:p>
          <a:pPr>
            <a:lnSpc>
              <a:spcPct val="100000"/>
            </a:lnSpc>
          </a:pPr>
          <a:r>
            <a:rPr lang="en-GB" sz="2400" dirty="0"/>
            <a:t>A Literature Review helps the reader to understand how your work fits into the wider academic conversation about the topic.</a:t>
          </a:r>
          <a:endParaRPr lang="en-US" sz="2400" dirty="0"/>
        </a:p>
      </dgm:t>
    </dgm:pt>
    <dgm:pt modelId="{CCBDA053-A064-4F4A-95D7-DB6BC24781D4}" type="parTrans" cxnId="{B5A52563-C7D4-474B-80DF-954DC4CED35A}">
      <dgm:prSet/>
      <dgm:spPr/>
      <dgm:t>
        <a:bodyPr/>
        <a:lstStyle/>
        <a:p>
          <a:endParaRPr lang="en-US"/>
        </a:p>
      </dgm:t>
    </dgm:pt>
    <dgm:pt modelId="{AA3B2EF8-1240-41B5-8C3E-A62284BF07A6}" type="sibTrans" cxnId="{B5A52563-C7D4-474B-80DF-954DC4CED35A}">
      <dgm:prSet/>
      <dgm:spPr/>
      <dgm:t>
        <a:bodyPr/>
        <a:lstStyle/>
        <a:p>
          <a:endParaRPr lang="en-US"/>
        </a:p>
      </dgm:t>
    </dgm:pt>
    <dgm:pt modelId="{B05644DC-43BC-4FD1-95E6-B13E034CEAF0}" type="pres">
      <dgm:prSet presAssocID="{3438E0B7-C410-4AD0-9096-3B6A754DF55F}" presName="root" presStyleCnt="0">
        <dgm:presLayoutVars>
          <dgm:dir/>
          <dgm:resizeHandles val="exact"/>
        </dgm:presLayoutVars>
      </dgm:prSet>
      <dgm:spPr/>
    </dgm:pt>
    <dgm:pt modelId="{48E10CFC-5CD2-4A14-A4F2-80BF91EDA38B}" type="pres">
      <dgm:prSet presAssocID="{3438E0B7-C410-4AD0-9096-3B6A754DF55F}" presName="container" presStyleCnt="0">
        <dgm:presLayoutVars>
          <dgm:dir/>
          <dgm:resizeHandles val="exact"/>
        </dgm:presLayoutVars>
      </dgm:prSet>
      <dgm:spPr/>
    </dgm:pt>
    <dgm:pt modelId="{D7C2F6C6-D981-4026-BC0A-A1B6D410607F}" type="pres">
      <dgm:prSet presAssocID="{76E2F075-EE25-4DCE-80CF-21792DCA1A68}" presName="compNode" presStyleCnt="0"/>
      <dgm:spPr/>
    </dgm:pt>
    <dgm:pt modelId="{83F17647-EA26-4386-8830-78D9337F9ADB}" type="pres">
      <dgm:prSet presAssocID="{76E2F075-EE25-4DCE-80CF-21792DCA1A68}" presName="iconBgRect" presStyleLbl="bgShp" presStyleIdx="0" presStyleCnt="2"/>
      <dgm:spPr/>
    </dgm:pt>
    <dgm:pt modelId="{5D5796CF-12FB-4831-9127-DCE8267567D1}" type="pres">
      <dgm:prSet presAssocID="{76E2F075-EE25-4DCE-80CF-21792DCA1A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48AC0D30-2F38-4F95-AF90-1094FC4F70F5}" type="pres">
      <dgm:prSet presAssocID="{76E2F075-EE25-4DCE-80CF-21792DCA1A68}" presName="spaceRect" presStyleCnt="0"/>
      <dgm:spPr/>
    </dgm:pt>
    <dgm:pt modelId="{C0A8AAA1-97CF-49A6-A867-EFC934A9A121}" type="pres">
      <dgm:prSet presAssocID="{76E2F075-EE25-4DCE-80CF-21792DCA1A68}" presName="textRect" presStyleLbl="revTx" presStyleIdx="0" presStyleCnt="2">
        <dgm:presLayoutVars>
          <dgm:chMax val="1"/>
          <dgm:chPref val="1"/>
        </dgm:presLayoutVars>
      </dgm:prSet>
      <dgm:spPr/>
    </dgm:pt>
    <dgm:pt modelId="{95AC2B01-64F9-41FE-B40E-29B55689ECDF}" type="pres">
      <dgm:prSet presAssocID="{1176CDEE-A2BD-4570-BE0B-3F8C6DF818CE}" presName="sibTrans" presStyleLbl="sibTrans2D1" presStyleIdx="0" presStyleCnt="0"/>
      <dgm:spPr/>
    </dgm:pt>
    <dgm:pt modelId="{213E4429-1AD8-4A49-B43F-1EFD8A025FD5}" type="pres">
      <dgm:prSet presAssocID="{AB27CEB5-C3D8-4104-9190-F6D0495D0D77}" presName="compNode" presStyleCnt="0"/>
      <dgm:spPr/>
    </dgm:pt>
    <dgm:pt modelId="{D7BB7328-2DDF-4177-9DDC-4D36B4C6730F}" type="pres">
      <dgm:prSet presAssocID="{AB27CEB5-C3D8-4104-9190-F6D0495D0D77}" presName="iconBgRect" presStyleLbl="bgShp" presStyleIdx="1" presStyleCnt="2"/>
      <dgm:spPr/>
    </dgm:pt>
    <dgm:pt modelId="{BF5ADA25-C56A-42CD-B976-FD4702FA2469}" type="pres">
      <dgm:prSet presAssocID="{AB27CEB5-C3D8-4104-9190-F6D0495D0D7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8E47175D-6433-42BA-A7C7-3A7209DD7B42}" type="pres">
      <dgm:prSet presAssocID="{AB27CEB5-C3D8-4104-9190-F6D0495D0D77}" presName="spaceRect" presStyleCnt="0"/>
      <dgm:spPr/>
    </dgm:pt>
    <dgm:pt modelId="{811C9E53-5F36-419F-82CB-E0732AB07DF3}" type="pres">
      <dgm:prSet presAssocID="{AB27CEB5-C3D8-4104-9190-F6D0495D0D77}" presName="textRect" presStyleLbl="revTx" presStyleIdx="1" presStyleCnt="2">
        <dgm:presLayoutVars>
          <dgm:chMax val="1"/>
          <dgm:chPref val="1"/>
        </dgm:presLayoutVars>
      </dgm:prSet>
      <dgm:spPr/>
    </dgm:pt>
  </dgm:ptLst>
  <dgm:cxnLst>
    <dgm:cxn modelId="{35604302-19FE-49D3-9CF7-039D621B45D3}" type="presOf" srcId="{AB27CEB5-C3D8-4104-9190-F6D0495D0D77}" destId="{811C9E53-5F36-419F-82CB-E0732AB07DF3}" srcOrd="0" destOrd="0" presId="urn:microsoft.com/office/officeart/2018/2/layout/IconCircleList"/>
    <dgm:cxn modelId="{B5A52563-C7D4-474B-80DF-954DC4CED35A}" srcId="{3438E0B7-C410-4AD0-9096-3B6A754DF55F}" destId="{AB27CEB5-C3D8-4104-9190-F6D0495D0D77}" srcOrd="1" destOrd="0" parTransId="{CCBDA053-A064-4F4A-95D7-DB6BC24781D4}" sibTransId="{AA3B2EF8-1240-41B5-8C3E-A62284BF07A6}"/>
    <dgm:cxn modelId="{3C33E7A4-7A46-440C-9D25-1EEA62117625}" type="presOf" srcId="{76E2F075-EE25-4DCE-80CF-21792DCA1A68}" destId="{C0A8AAA1-97CF-49A6-A867-EFC934A9A121}" srcOrd="0" destOrd="0" presId="urn:microsoft.com/office/officeart/2018/2/layout/IconCircleList"/>
    <dgm:cxn modelId="{C654D1B3-D0D5-4F6C-8CB2-379F82347B5B}" srcId="{3438E0B7-C410-4AD0-9096-3B6A754DF55F}" destId="{76E2F075-EE25-4DCE-80CF-21792DCA1A68}" srcOrd="0" destOrd="0" parTransId="{0D5B26F1-46F7-416D-B2C8-43E5EC25D037}" sibTransId="{1176CDEE-A2BD-4570-BE0B-3F8C6DF818CE}"/>
    <dgm:cxn modelId="{DF8496B6-026A-4442-A6EE-E2A3021ABACB}" type="presOf" srcId="{3438E0B7-C410-4AD0-9096-3B6A754DF55F}" destId="{B05644DC-43BC-4FD1-95E6-B13E034CEAF0}" srcOrd="0" destOrd="0" presId="urn:microsoft.com/office/officeart/2018/2/layout/IconCircleList"/>
    <dgm:cxn modelId="{4A9F14C9-DFAD-49EE-8D66-43D7A29F44EC}" type="presOf" srcId="{1176CDEE-A2BD-4570-BE0B-3F8C6DF818CE}" destId="{95AC2B01-64F9-41FE-B40E-29B55689ECDF}" srcOrd="0" destOrd="0" presId="urn:microsoft.com/office/officeart/2018/2/layout/IconCircleList"/>
    <dgm:cxn modelId="{2F0A8176-986E-4166-893D-70E3F8A09C74}" type="presParOf" srcId="{B05644DC-43BC-4FD1-95E6-B13E034CEAF0}" destId="{48E10CFC-5CD2-4A14-A4F2-80BF91EDA38B}" srcOrd="0" destOrd="0" presId="urn:microsoft.com/office/officeart/2018/2/layout/IconCircleList"/>
    <dgm:cxn modelId="{C0FA83E4-3BB6-4591-89B7-9B22459E7B5C}" type="presParOf" srcId="{48E10CFC-5CD2-4A14-A4F2-80BF91EDA38B}" destId="{D7C2F6C6-D981-4026-BC0A-A1B6D410607F}" srcOrd="0" destOrd="0" presId="urn:microsoft.com/office/officeart/2018/2/layout/IconCircleList"/>
    <dgm:cxn modelId="{85043135-F587-44AD-8FDD-09D2B70B7A9C}" type="presParOf" srcId="{D7C2F6C6-D981-4026-BC0A-A1B6D410607F}" destId="{83F17647-EA26-4386-8830-78D9337F9ADB}" srcOrd="0" destOrd="0" presId="urn:microsoft.com/office/officeart/2018/2/layout/IconCircleList"/>
    <dgm:cxn modelId="{53AE1A0F-D94F-4BC1-9D2A-9BE1E9BFB269}" type="presParOf" srcId="{D7C2F6C6-D981-4026-BC0A-A1B6D410607F}" destId="{5D5796CF-12FB-4831-9127-DCE8267567D1}" srcOrd="1" destOrd="0" presId="urn:microsoft.com/office/officeart/2018/2/layout/IconCircleList"/>
    <dgm:cxn modelId="{CB107F83-26B8-47B1-AE9C-0071A3180033}" type="presParOf" srcId="{D7C2F6C6-D981-4026-BC0A-A1B6D410607F}" destId="{48AC0D30-2F38-4F95-AF90-1094FC4F70F5}" srcOrd="2" destOrd="0" presId="urn:microsoft.com/office/officeart/2018/2/layout/IconCircleList"/>
    <dgm:cxn modelId="{D5347971-FE0E-48B7-B73D-2AA518DC5F0C}" type="presParOf" srcId="{D7C2F6C6-D981-4026-BC0A-A1B6D410607F}" destId="{C0A8AAA1-97CF-49A6-A867-EFC934A9A121}" srcOrd="3" destOrd="0" presId="urn:microsoft.com/office/officeart/2018/2/layout/IconCircleList"/>
    <dgm:cxn modelId="{2390C46D-FE1F-4D0C-86FA-51DB3E72DD8A}" type="presParOf" srcId="{48E10CFC-5CD2-4A14-A4F2-80BF91EDA38B}" destId="{95AC2B01-64F9-41FE-B40E-29B55689ECDF}" srcOrd="1" destOrd="0" presId="urn:microsoft.com/office/officeart/2018/2/layout/IconCircleList"/>
    <dgm:cxn modelId="{8D4006A0-0151-4ACD-A854-625237D83640}" type="presParOf" srcId="{48E10CFC-5CD2-4A14-A4F2-80BF91EDA38B}" destId="{213E4429-1AD8-4A49-B43F-1EFD8A025FD5}" srcOrd="2" destOrd="0" presId="urn:microsoft.com/office/officeart/2018/2/layout/IconCircleList"/>
    <dgm:cxn modelId="{56193A91-01C9-4880-9D1B-1BD8C30CA539}" type="presParOf" srcId="{213E4429-1AD8-4A49-B43F-1EFD8A025FD5}" destId="{D7BB7328-2DDF-4177-9DDC-4D36B4C6730F}" srcOrd="0" destOrd="0" presId="urn:microsoft.com/office/officeart/2018/2/layout/IconCircleList"/>
    <dgm:cxn modelId="{1F88840B-EACA-4563-B551-F29B32CA348D}" type="presParOf" srcId="{213E4429-1AD8-4A49-B43F-1EFD8A025FD5}" destId="{BF5ADA25-C56A-42CD-B976-FD4702FA2469}" srcOrd="1" destOrd="0" presId="urn:microsoft.com/office/officeart/2018/2/layout/IconCircleList"/>
    <dgm:cxn modelId="{7A82960B-A9F2-4338-9D41-D467F859E349}" type="presParOf" srcId="{213E4429-1AD8-4A49-B43F-1EFD8A025FD5}" destId="{8E47175D-6433-42BA-A7C7-3A7209DD7B42}" srcOrd="2" destOrd="0" presId="urn:microsoft.com/office/officeart/2018/2/layout/IconCircleList"/>
    <dgm:cxn modelId="{8F114CC8-7B04-4D43-A89C-14BB0F52A4EA}" type="presParOf" srcId="{213E4429-1AD8-4A49-B43F-1EFD8A025FD5}" destId="{811C9E53-5F36-419F-82CB-E0732AB07DF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8306A0-E455-4923-81D6-D6ED1732E1E6}"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3280314D-EEA4-4D45-A1EF-7EAA05676963}">
      <dgm:prSet/>
      <dgm:spPr/>
      <dgm:t>
        <a:bodyPr/>
        <a:lstStyle/>
        <a:p>
          <a:r>
            <a:rPr lang="en-GB"/>
            <a:t>Literature Reviews begin with the choosing of your literature. Don’t just include everything that you read on the topic. </a:t>
          </a:r>
          <a:endParaRPr lang="en-US"/>
        </a:p>
      </dgm:t>
    </dgm:pt>
    <dgm:pt modelId="{1630414F-EAF6-466E-9600-4216AB9342E3}" type="parTrans" cxnId="{68E4A35C-CFC2-4DFF-9497-6349C09F0C23}">
      <dgm:prSet/>
      <dgm:spPr/>
      <dgm:t>
        <a:bodyPr/>
        <a:lstStyle/>
        <a:p>
          <a:endParaRPr lang="en-US"/>
        </a:p>
      </dgm:t>
    </dgm:pt>
    <dgm:pt modelId="{8BA3127B-E219-4D80-ABCB-83DA4FD68B53}" type="sibTrans" cxnId="{68E4A35C-CFC2-4DFF-9497-6349C09F0C23}">
      <dgm:prSet/>
      <dgm:spPr/>
      <dgm:t>
        <a:bodyPr/>
        <a:lstStyle/>
        <a:p>
          <a:endParaRPr lang="en-US"/>
        </a:p>
      </dgm:t>
    </dgm:pt>
    <dgm:pt modelId="{C6187854-D91A-48C7-87D0-D64984F7DEA4}">
      <dgm:prSet/>
      <dgm:spPr/>
      <dgm:t>
        <a:bodyPr/>
        <a:lstStyle/>
        <a:p>
          <a:r>
            <a:rPr lang="en-GB"/>
            <a:t>Decide on your parameters – what will you include and what will you leave out?</a:t>
          </a:r>
          <a:endParaRPr lang="en-US"/>
        </a:p>
      </dgm:t>
    </dgm:pt>
    <dgm:pt modelId="{3443AA65-255F-4554-B8C4-6D8D12A5467F}" type="parTrans" cxnId="{C165EEF3-DE11-4366-9391-8ACE56CE032A}">
      <dgm:prSet/>
      <dgm:spPr/>
      <dgm:t>
        <a:bodyPr/>
        <a:lstStyle/>
        <a:p>
          <a:endParaRPr lang="en-US"/>
        </a:p>
      </dgm:t>
    </dgm:pt>
    <dgm:pt modelId="{D3375E42-0EA9-4007-B2E5-244EBBAC57C9}" type="sibTrans" cxnId="{C165EEF3-DE11-4366-9391-8ACE56CE032A}">
      <dgm:prSet/>
      <dgm:spPr/>
      <dgm:t>
        <a:bodyPr/>
        <a:lstStyle/>
        <a:p>
          <a:endParaRPr lang="en-US"/>
        </a:p>
      </dgm:t>
    </dgm:pt>
    <dgm:pt modelId="{FCAAA696-B102-45E9-93D4-4EBB6C03AE5F}" type="pres">
      <dgm:prSet presAssocID="{328306A0-E455-4923-81D6-D6ED1732E1E6}" presName="diagram" presStyleCnt="0">
        <dgm:presLayoutVars>
          <dgm:dir/>
          <dgm:resizeHandles val="exact"/>
        </dgm:presLayoutVars>
      </dgm:prSet>
      <dgm:spPr/>
    </dgm:pt>
    <dgm:pt modelId="{45F2C5A6-8C25-4B6A-B0D4-FD05DD2646CD}" type="pres">
      <dgm:prSet presAssocID="{3280314D-EEA4-4D45-A1EF-7EAA05676963}" presName="node" presStyleLbl="node1" presStyleIdx="0" presStyleCnt="2">
        <dgm:presLayoutVars>
          <dgm:bulletEnabled val="1"/>
        </dgm:presLayoutVars>
      </dgm:prSet>
      <dgm:spPr/>
    </dgm:pt>
    <dgm:pt modelId="{5389075E-7EB9-4990-8925-AF9AC76601A8}" type="pres">
      <dgm:prSet presAssocID="{8BA3127B-E219-4D80-ABCB-83DA4FD68B53}" presName="sibTrans" presStyleLbl="sibTrans2D1" presStyleIdx="0" presStyleCnt="1"/>
      <dgm:spPr/>
    </dgm:pt>
    <dgm:pt modelId="{EE13E416-D58E-405D-82AF-BE4A35377E4F}" type="pres">
      <dgm:prSet presAssocID="{8BA3127B-E219-4D80-ABCB-83DA4FD68B53}" presName="connectorText" presStyleLbl="sibTrans2D1" presStyleIdx="0" presStyleCnt="1"/>
      <dgm:spPr/>
    </dgm:pt>
    <dgm:pt modelId="{6B9CF1F5-276F-49D3-85CD-AD171BD48442}" type="pres">
      <dgm:prSet presAssocID="{C6187854-D91A-48C7-87D0-D64984F7DEA4}" presName="node" presStyleLbl="node1" presStyleIdx="1" presStyleCnt="2">
        <dgm:presLayoutVars>
          <dgm:bulletEnabled val="1"/>
        </dgm:presLayoutVars>
      </dgm:prSet>
      <dgm:spPr/>
    </dgm:pt>
  </dgm:ptLst>
  <dgm:cxnLst>
    <dgm:cxn modelId="{CFB3310B-1713-451A-900F-08339A7400D5}" type="presOf" srcId="{328306A0-E455-4923-81D6-D6ED1732E1E6}" destId="{FCAAA696-B102-45E9-93D4-4EBB6C03AE5F}" srcOrd="0" destOrd="0" presId="urn:microsoft.com/office/officeart/2005/8/layout/process5"/>
    <dgm:cxn modelId="{6E09590D-31EE-437F-A845-BD35E26CF79C}" type="presOf" srcId="{8BA3127B-E219-4D80-ABCB-83DA4FD68B53}" destId="{5389075E-7EB9-4990-8925-AF9AC76601A8}" srcOrd="0" destOrd="0" presId="urn:microsoft.com/office/officeart/2005/8/layout/process5"/>
    <dgm:cxn modelId="{68E4A35C-CFC2-4DFF-9497-6349C09F0C23}" srcId="{328306A0-E455-4923-81D6-D6ED1732E1E6}" destId="{3280314D-EEA4-4D45-A1EF-7EAA05676963}" srcOrd="0" destOrd="0" parTransId="{1630414F-EAF6-466E-9600-4216AB9342E3}" sibTransId="{8BA3127B-E219-4D80-ABCB-83DA4FD68B53}"/>
    <dgm:cxn modelId="{CA2CD597-635D-4F23-84CB-B0A0829025B3}" type="presOf" srcId="{3280314D-EEA4-4D45-A1EF-7EAA05676963}" destId="{45F2C5A6-8C25-4B6A-B0D4-FD05DD2646CD}" srcOrd="0" destOrd="0" presId="urn:microsoft.com/office/officeart/2005/8/layout/process5"/>
    <dgm:cxn modelId="{2786F39F-6FEC-4A58-88DB-EE653B9AA63A}" type="presOf" srcId="{8BA3127B-E219-4D80-ABCB-83DA4FD68B53}" destId="{EE13E416-D58E-405D-82AF-BE4A35377E4F}" srcOrd="1" destOrd="0" presId="urn:microsoft.com/office/officeart/2005/8/layout/process5"/>
    <dgm:cxn modelId="{ECA835A6-9A76-40B0-A679-72952FD94580}" type="presOf" srcId="{C6187854-D91A-48C7-87D0-D64984F7DEA4}" destId="{6B9CF1F5-276F-49D3-85CD-AD171BD48442}" srcOrd="0" destOrd="0" presId="urn:microsoft.com/office/officeart/2005/8/layout/process5"/>
    <dgm:cxn modelId="{C165EEF3-DE11-4366-9391-8ACE56CE032A}" srcId="{328306A0-E455-4923-81D6-D6ED1732E1E6}" destId="{C6187854-D91A-48C7-87D0-D64984F7DEA4}" srcOrd="1" destOrd="0" parTransId="{3443AA65-255F-4554-B8C4-6D8D12A5467F}" sibTransId="{D3375E42-0EA9-4007-B2E5-244EBBAC57C9}"/>
    <dgm:cxn modelId="{E9E63FDC-A451-46CF-8B19-BEFB626C090B}" type="presParOf" srcId="{FCAAA696-B102-45E9-93D4-4EBB6C03AE5F}" destId="{45F2C5A6-8C25-4B6A-B0D4-FD05DD2646CD}" srcOrd="0" destOrd="0" presId="urn:microsoft.com/office/officeart/2005/8/layout/process5"/>
    <dgm:cxn modelId="{272EA85C-9485-418D-AEB5-7A35A8592ABE}" type="presParOf" srcId="{FCAAA696-B102-45E9-93D4-4EBB6C03AE5F}" destId="{5389075E-7EB9-4990-8925-AF9AC76601A8}" srcOrd="1" destOrd="0" presId="urn:microsoft.com/office/officeart/2005/8/layout/process5"/>
    <dgm:cxn modelId="{A2E39AB7-6355-4ED3-9611-3749971CC1E5}" type="presParOf" srcId="{5389075E-7EB9-4990-8925-AF9AC76601A8}" destId="{EE13E416-D58E-405D-82AF-BE4A35377E4F}" srcOrd="0" destOrd="0" presId="urn:microsoft.com/office/officeart/2005/8/layout/process5"/>
    <dgm:cxn modelId="{ED1EF641-B78F-45AD-862E-D925DD161BF9}" type="presParOf" srcId="{FCAAA696-B102-45E9-93D4-4EBB6C03AE5F}" destId="{6B9CF1F5-276F-49D3-85CD-AD171BD48442}"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409684-5422-434D-842F-2C649F57502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12D282B-E3E9-4DE7-9E74-86CDE1B7A36F}">
      <dgm:prSet/>
      <dgm:spPr/>
      <dgm:t>
        <a:bodyPr/>
        <a:lstStyle/>
        <a:p>
          <a:pPr>
            <a:lnSpc>
              <a:spcPct val="100000"/>
            </a:lnSpc>
          </a:pPr>
          <a:r>
            <a:rPr lang="en-GB" b="0" i="0"/>
            <a:t>Queen Mary students can register for the Society of College, National and University Libraries (SCONUL) access scheme. This scheme allows students and staff studying and researching within Higher Education in the UK access to over 170 academic institution libraries.</a:t>
          </a:r>
          <a:endParaRPr lang="en-US"/>
        </a:p>
      </dgm:t>
    </dgm:pt>
    <dgm:pt modelId="{834A2E64-11AD-4D40-B7DB-F8E8CD8F326D}" type="parTrans" cxnId="{51361DBB-1B84-4D28-BB28-AA4264A22640}">
      <dgm:prSet/>
      <dgm:spPr/>
      <dgm:t>
        <a:bodyPr/>
        <a:lstStyle/>
        <a:p>
          <a:endParaRPr lang="en-US"/>
        </a:p>
      </dgm:t>
    </dgm:pt>
    <dgm:pt modelId="{3C44F3BE-486E-4DDE-910A-DC59F09A925C}" type="sibTrans" cxnId="{51361DBB-1B84-4D28-BB28-AA4264A22640}">
      <dgm:prSet/>
      <dgm:spPr/>
      <dgm:t>
        <a:bodyPr/>
        <a:lstStyle/>
        <a:p>
          <a:endParaRPr lang="en-US"/>
        </a:p>
      </dgm:t>
    </dgm:pt>
    <dgm:pt modelId="{FC0E8815-2346-4A9F-872F-478EDD21CE10}">
      <dgm:prSet custT="1"/>
      <dgm:spPr/>
      <dgm:t>
        <a:bodyPr/>
        <a:lstStyle/>
        <a:p>
          <a:pPr>
            <a:lnSpc>
              <a:spcPct val="100000"/>
            </a:lnSpc>
          </a:pPr>
          <a:r>
            <a:rPr lang="en-GB" sz="2400" dirty="0">
              <a:hlinkClick xmlns:r="http://schemas.openxmlformats.org/officeDocument/2006/relationships" r:id="rId1"/>
            </a:rPr>
            <a:t>https://www.qmul.ac.uk/library/using-library-services/visiting-/sconul-access-for-queen-mary-staff-and-students/</a:t>
          </a:r>
          <a:endParaRPr lang="en-GB" sz="2400" dirty="0"/>
        </a:p>
        <a:p>
          <a:pPr>
            <a:lnSpc>
              <a:spcPct val="100000"/>
            </a:lnSpc>
          </a:pPr>
          <a:endParaRPr lang="en-US" sz="1600" dirty="0"/>
        </a:p>
      </dgm:t>
    </dgm:pt>
    <dgm:pt modelId="{F199D856-64F7-42BD-8DE2-6CBBC86223DE}" type="parTrans" cxnId="{7AE9B553-6A08-4C6E-A82D-641F5792551F}">
      <dgm:prSet/>
      <dgm:spPr/>
      <dgm:t>
        <a:bodyPr/>
        <a:lstStyle/>
        <a:p>
          <a:endParaRPr lang="en-US"/>
        </a:p>
      </dgm:t>
    </dgm:pt>
    <dgm:pt modelId="{35638D54-0B8A-47DE-A24C-EEB0B2B2F3F4}" type="sibTrans" cxnId="{7AE9B553-6A08-4C6E-A82D-641F5792551F}">
      <dgm:prSet/>
      <dgm:spPr/>
      <dgm:t>
        <a:bodyPr/>
        <a:lstStyle/>
        <a:p>
          <a:endParaRPr lang="en-US"/>
        </a:p>
      </dgm:t>
    </dgm:pt>
    <dgm:pt modelId="{7A60838C-AA36-4B58-B67E-5F1928F62E99}" type="pres">
      <dgm:prSet presAssocID="{80409684-5422-434D-842F-2C649F575026}" presName="root" presStyleCnt="0">
        <dgm:presLayoutVars>
          <dgm:dir/>
          <dgm:resizeHandles val="exact"/>
        </dgm:presLayoutVars>
      </dgm:prSet>
      <dgm:spPr/>
    </dgm:pt>
    <dgm:pt modelId="{002A3382-81D9-4BF9-BDE4-19E6BDA01491}" type="pres">
      <dgm:prSet presAssocID="{712D282B-E3E9-4DE7-9E74-86CDE1B7A36F}" presName="compNode" presStyleCnt="0"/>
      <dgm:spPr/>
    </dgm:pt>
    <dgm:pt modelId="{E5D4A8CC-F726-41EC-924F-A2BDD6F83F17}" type="pres">
      <dgm:prSet presAssocID="{712D282B-E3E9-4DE7-9E74-86CDE1B7A36F}" presName="bgRect" presStyleLbl="bgShp" presStyleIdx="0" presStyleCnt="2"/>
      <dgm:spPr/>
    </dgm:pt>
    <dgm:pt modelId="{BB65FB7E-675F-4837-806C-7F7175E74E30}" type="pres">
      <dgm:prSet presAssocID="{712D282B-E3E9-4DE7-9E74-86CDE1B7A36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iploma Roll"/>
        </a:ext>
      </dgm:extLst>
    </dgm:pt>
    <dgm:pt modelId="{C3062748-C93E-4B33-8A8E-7D7B0EB5B535}" type="pres">
      <dgm:prSet presAssocID="{712D282B-E3E9-4DE7-9E74-86CDE1B7A36F}" presName="spaceRect" presStyleCnt="0"/>
      <dgm:spPr/>
    </dgm:pt>
    <dgm:pt modelId="{21F8D8FA-92F4-4F82-A930-C5F8DF80CFAC}" type="pres">
      <dgm:prSet presAssocID="{712D282B-E3E9-4DE7-9E74-86CDE1B7A36F}" presName="parTx" presStyleLbl="revTx" presStyleIdx="0" presStyleCnt="2">
        <dgm:presLayoutVars>
          <dgm:chMax val="0"/>
          <dgm:chPref val="0"/>
        </dgm:presLayoutVars>
      </dgm:prSet>
      <dgm:spPr/>
    </dgm:pt>
    <dgm:pt modelId="{4E84BA54-EB9A-4C46-A9AC-6EAF3A230E8E}" type="pres">
      <dgm:prSet presAssocID="{3C44F3BE-486E-4DDE-910A-DC59F09A925C}" presName="sibTrans" presStyleCnt="0"/>
      <dgm:spPr/>
    </dgm:pt>
    <dgm:pt modelId="{88639352-838C-4861-9933-68A200E1D115}" type="pres">
      <dgm:prSet presAssocID="{FC0E8815-2346-4A9F-872F-478EDD21CE10}" presName="compNode" presStyleCnt="0"/>
      <dgm:spPr/>
    </dgm:pt>
    <dgm:pt modelId="{4C1C1527-872D-4C52-B119-60E7E41B8294}" type="pres">
      <dgm:prSet presAssocID="{FC0E8815-2346-4A9F-872F-478EDD21CE10}" presName="bgRect" presStyleLbl="bgShp" presStyleIdx="1" presStyleCnt="2"/>
      <dgm:spPr/>
    </dgm:pt>
    <dgm:pt modelId="{C647CD0A-6657-4A77-BB82-FECFA32030D9}" type="pres">
      <dgm:prSet presAssocID="{FC0E8815-2346-4A9F-872F-478EDD21CE10}"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arth Globe Americas"/>
        </a:ext>
      </dgm:extLst>
    </dgm:pt>
    <dgm:pt modelId="{A59017D2-ABCC-4323-A645-1F64702B0545}" type="pres">
      <dgm:prSet presAssocID="{FC0E8815-2346-4A9F-872F-478EDD21CE10}" presName="spaceRect" presStyleCnt="0"/>
      <dgm:spPr/>
    </dgm:pt>
    <dgm:pt modelId="{D4140C28-1FF0-4ABC-945F-ED8C44590CD6}" type="pres">
      <dgm:prSet presAssocID="{FC0E8815-2346-4A9F-872F-478EDD21CE10}" presName="parTx" presStyleLbl="revTx" presStyleIdx="1" presStyleCnt="2">
        <dgm:presLayoutVars>
          <dgm:chMax val="0"/>
          <dgm:chPref val="0"/>
        </dgm:presLayoutVars>
      </dgm:prSet>
      <dgm:spPr/>
    </dgm:pt>
  </dgm:ptLst>
  <dgm:cxnLst>
    <dgm:cxn modelId="{39694709-A501-4DCE-AA05-A3349C0CF851}" type="presOf" srcId="{FC0E8815-2346-4A9F-872F-478EDD21CE10}" destId="{D4140C28-1FF0-4ABC-945F-ED8C44590CD6}" srcOrd="0" destOrd="0" presId="urn:microsoft.com/office/officeart/2018/2/layout/IconVerticalSolidList"/>
    <dgm:cxn modelId="{7AE9B553-6A08-4C6E-A82D-641F5792551F}" srcId="{80409684-5422-434D-842F-2C649F575026}" destId="{FC0E8815-2346-4A9F-872F-478EDD21CE10}" srcOrd="1" destOrd="0" parTransId="{F199D856-64F7-42BD-8DE2-6CBBC86223DE}" sibTransId="{35638D54-0B8A-47DE-A24C-EEB0B2B2F3F4}"/>
    <dgm:cxn modelId="{51361DBB-1B84-4D28-BB28-AA4264A22640}" srcId="{80409684-5422-434D-842F-2C649F575026}" destId="{712D282B-E3E9-4DE7-9E74-86CDE1B7A36F}" srcOrd="0" destOrd="0" parTransId="{834A2E64-11AD-4D40-B7DB-F8E8CD8F326D}" sibTransId="{3C44F3BE-486E-4DDE-910A-DC59F09A925C}"/>
    <dgm:cxn modelId="{5F90F3C6-D077-4A1E-AB5C-5F2528D39DE7}" type="presOf" srcId="{712D282B-E3E9-4DE7-9E74-86CDE1B7A36F}" destId="{21F8D8FA-92F4-4F82-A930-C5F8DF80CFAC}" srcOrd="0" destOrd="0" presId="urn:microsoft.com/office/officeart/2018/2/layout/IconVerticalSolidList"/>
    <dgm:cxn modelId="{3B0885DD-9AE7-41AD-80C4-0C6EA2B48ED3}" type="presOf" srcId="{80409684-5422-434D-842F-2C649F575026}" destId="{7A60838C-AA36-4B58-B67E-5F1928F62E99}" srcOrd="0" destOrd="0" presId="urn:microsoft.com/office/officeart/2018/2/layout/IconVerticalSolidList"/>
    <dgm:cxn modelId="{C4CDF30C-5305-4D36-A7EF-BC61D9FBF6AA}" type="presParOf" srcId="{7A60838C-AA36-4B58-B67E-5F1928F62E99}" destId="{002A3382-81D9-4BF9-BDE4-19E6BDA01491}" srcOrd="0" destOrd="0" presId="urn:microsoft.com/office/officeart/2018/2/layout/IconVerticalSolidList"/>
    <dgm:cxn modelId="{B6B50351-EFC2-4106-968F-2820176A5331}" type="presParOf" srcId="{002A3382-81D9-4BF9-BDE4-19E6BDA01491}" destId="{E5D4A8CC-F726-41EC-924F-A2BDD6F83F17}" srcOrd="0" destOrd="0" presId="urn:microsoft.com/office/officeart/2018/2/layout/IconVerticalSolidList"/>
    <dgm:cxn modelId="{E93BA3EF-0C83-4D0F-9341-4881B80C4749}" type="presParOf" srcId="{002A3382-81D9-4BF9-BDE4-19E6BDA01491}" destId="{BB65FB7E-675F-4837-806C-7F7175E74E30}" srcOrd="1" destOrd="0" presId="urn:microsoft.com/office/officeart/2018/2/layout/IconVerticalSolidList"/>
    <dgm:cxn modelId="{B78DA653-B743-4003-8517-7000DEA59041}" type="presParOf" srcId="{002A3382-81D9-4BF9-BDE4-19E6BDA01491}" destId="{C3062748-C93E-4B33-8A8E-7D7B0EB5B535}" srcOrd="2" destOrd="0" presId="urn:microsoft.com/office/officeart/2018/2/layout/IconVerticalSolidList"/>
    <dgm:cxn modelId="{A3672A75-D0BA-4916-9C77-1B162EA3D942}" type="presParOf" srcId="{002A3382-81D9-4BF9-BDE4-19E6BDA01491}" destId="{21F8D8FA-92F4-4F82-A930-C5F8DF80CFAC}" srcOrd="3" destOrd="0" presId="urn:microsoft.com/office/officeart/2018/2/layout/IconVerticalSolidList"/>
    <dgm:cxn modelId="{BA90457C-F92F-41EB-AF21-4EE2361B8103}" type="presParOf" srcId="{7A60838C-AA36-4B58-B67E-5F1928F62E99}" destId="{4E84BA54-EB9A-4C46-A9AC-6EAF3A230E8E}" srcOrd="1" destOrd="0" presId="urn:microsoft.com/office/officeart/2018/2/layout/IconVerticalSolidList"/>
    <dgm:cxn modelId="{5D13D232-EC01-402F-9F55-30B876B342DB}" type="presParOf" srcId="{7A60838C-AA36-4B58-B67E-5F1928F62E99}" destId="{88639352-838C-4861-9933-68A200E1D115}" srcOrd="2" destOrd="0" presId="urn:microsoft.com/office/officeart/2018/2/layout/IconVerticalSolidList"/>
    <dgm:cxn modelId="{F5BB3B4D-72B2-48D1-9CDC-6618CB34A514}" type="presParOf" srcId="{88639352-838C-4861-9933-68A200E1D115}" destId="{4C1C1527-872D-4C52-B119-60E7E41B8294}" srcOrd="0" destOrd="0" presId="urn:microsoft.com/office/officeart/2018/2/layout/IconVerticalSolidList"/>
    <dgm:cxn modelId="{6BF674DA-A707-41CF-8D38-ECA8AB3C631A}" type="presParOf" srcId="{88639352-838C-4861-9933-68A200E1D115}" destId="{C647CD0A-6657-4A77-BB82-FECFA32030D9}" srcOrd="1" destOrd="0" presId="urn:microsoft.com/office/officeart/2018/2/layout/IconVerticalSolidList"/>
    <dgm:cxn modelId="{7F2CC429-C1D3-4746-96AC-412CE45EC5CD}" type="presParOf" srcId="{88639352-838C-4861-9933-68A200E1D115}" destId="{A59017D2-ABCC-4323-A645-1F64702B0545}" srcOrd="2" destOrd="0" presId="urn:microsoft.com/office/officeart/2018/2/layout/IconVerticalSolidList"/>
    <dgm:cxn modelId="{5F50EF02-514A-4C1D-A471-8301A2E22623}" type="presParOf" srcId="{88639352-838C-4861-9933-68A200E1D115}" destId="{D4140C28-1FF0-4ABC-945F-ED8C44590C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0C1414-36F9-47C5-8769-8B2E680885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9FF8498-7CB0-40AE-B767-F67B95C020EE}">
      <dgm:prSet/>
      <dgm:spPr/>
      <dgm:t>
        <a:bodyPr/>
        <a:lstStyle/>
        <a:p>
          <a:r>
            <a:rPr lang="en-GB"/>
            <a:t>Each faculty has a Liaison Librarian who can help you to find the information you need and learn how to use it: </a:t>
          </a:r>
          <a:endParaRPr lang="en-US"/>
        </a:p>
      </dgm:t>
    </dgm:pt>
    <dgm:pt modelId="{6C2C1BC8-C2B8-4B91-8126-A66643F0E9EC}" type="parTrans" cxnId="{47DE6EB1-927E-4C2D-A7FB-9CE958D0B73E}">
      <dgm:prSet/>
      <dgm:spPr/>
      <dgm:t>
        <a:bodyPr/>
        <a:lstStyle/>
        <a:p>
          <a:endParaRPr lang="en-US"/>
        </a:p>
      </dgm:t>
    </dgm:pt>
    <dgm:pt modelId="{7050573D-9746-4B01-951E-CD94AEF231A7}" type="sibTrans" cxnId="{47DE6EB1-927E-4C2D-A7FB-9CE958D0B73E}">
      <dgm:prSet/>
      <dgm:spPr/>
      <dgm:t>
        <a:bodyPr/>
        <a:lstStyle/>
        <a:p>
          <a:endParaRPr lang="en-US"/>
        </a:p>
      </dgm:t>
    </dgm:pt>
    <dgm:pt modelId="{DC8AF578-6639-4D1A-82C9-47BB1A105D21}">
      <dgm:prSet/>
      <dgm:spPr/>
      <dgm:t>
        <a:bodyPr/>
        <a:lstStyle/>
        <a:p>
          <a:r>
            <a:rPr lang="en-GB"/>
            <a:t>HSS - </a:t>
          </a:r>
          <a:r>
            <a:rPr lang="en-GB">
              <a:hlinkClick xmlns:r="http://schemas.openxmlformats.org/officeDocument/2006/relationships" r:id="rId1"/>
            </a:rPr>
            <a:t>library-hss@qmul.ac.uk</a:t>
          </a:r>
          <a:endParaRPr lang="en-US"/>
        </a:p>
      </dgm:t>
    </dgm:pt>
    <dgm:pt modelId="{02B01376-7E85-4EDB-9F71-20FD5968D53E}" type="parTrans" cxnId="{0CBC19A2-F25D-434E-8F2E-09298055D05D}">
      <dgm:prSet/>
      <dgm:spPr/>
      <dgm:t>
        <a:bodyPr/>
        <a:lstStyle/>
        <a:p>
          <a:endParaRPr lang="en-US"/>
        </a:p>
      </dgm:t>
    </dgm:pt>
    <dgm:pt modelId="{39C74E76-AD32-4905-B515-7F2ED30F5782}" type="sibTrans" cxnId="{0CBC19A2-F25D-434E-8F2E-09298055D05D}">
      <dgm:prSet/>
      <dgm:spPr/>
      <dgm:t>
        <a:bodyPr/>
        <a:lstStyle/>
        <a:p>
          <a:endParaRPr lang="en-US"/>
        </a:p>
      </dgm:t>
    </dgm:pt>
    <dgm:pt modelId="{47D97278-7306-4D92-A5A1-B3C3A9B3A861}">
      <dgm:prSet/>
      <dgm:spPr/>
      <dgm:t>
        <a:bodyPr/>
        <a:lstStyle/>
        <a:p>
          <a:r>
            <a:rPr lang="en-GB"/>
            <a:t>SMD - </a:t>
          </a:r>
          <a:r>
            <a:rPr lang="en-GB">
              <a:hlinkClick xmlns:r="http://schemas.openxmlformats.org/officeDocument/2006/relationships" r:id="rId2"/>
            </a:rPr>
            <a:t>library-smd@qmul.ac.uk</a:t>
          </a:r>
          <a:endParaRPr lang="en-US"/>
        </a:p>
      </dgm:t>
    </dgm:pt>
    <dgm:pt modelId="{C851D2C7-19D1-4E59-BEF1-2089B255B55C}" type="parTrans" cxnId="{20DAD389-96AF-45B3-87CF-503B8C117A5D}">
      <dgm:prSet/>
      <dgm:spPr/>
      <dgm:t>
        <a:bodyPr/>
        <a:lstStyle/>
        <a:p>
          <a:endParaRPr lang="en-US"/>
        </a:p>
      </dgm:t>
    </dgm:pt>
    <dgm:pt modelId="{968D2E88-A7E3-4E69-8AD3-635A95C1D96A}" type="sibTrans" cxnId="{20DAD389-96AF-45B3-87CF-503B8C117A5D}">
      <dgm:prSet/>
      <dgm:spPr/>
      <dgm:t>
        <a:bodyPr/>
        <a:lstStyle/>
        <a:p>
          <a:endParaRPr lang="en-US"/>
        </a:p>
      </dgm:t>
    </dgm:pt>
    <dgm:pt modelId="{E813D04C-F544-4044-B49A-5D9CCD6733E3}">
      <dgm:prSet/>
      <dgm:spPr/>
      <dgm:t>
        <a:bodyPr/>
        <a:lstStyle/>
        <a:p>
          <a:r>
            <a:rPr lang="en-GB"/>
            <a:t>S&amp;E -  </a:t>
          </a:r>
          <a:r>
            <a:rPr lang="en-GB" u="sng">
              <a:hlinkClick xmlns:r="http://schemas.openxmlformats.org/officeDocument/2006/relationships" r:id="rId3"/>
            </a:rPr>
            <a:t>library-sande@qmul.ac.uk</a:t>
          </a:r>
          <a:r>
            <a:rPr lang="en-GB" u="sng"/>
            <a:t> </a:t>
          </a:r>
          <a:endParaRPr lang="en-US"/>
        </a:p>
      </dgm:t>
    </dgm:pt>
    <dgm:pt modelId="{E1359320-84A4-45A3-ACFC-C0AD1E9C7F3E}" type="parTrans" cxnId="{85ADBCDF-F9D8-4D0F-894A-3F9210780861}">
      <dgm:prSet/>
      <dgm:spPr/>
      <dgm:t>
        <a:bodyPr/>
        <a:lstStyle/>
        <a:p>
          <a:endParaRPr lang="en-US"/>
        </a:p>
      </dgm:t>
    </dgm:pt>
    <dgm:pt modelId="{D9E92475-4D9E-4B18-A6D4-CA9464BFE003}" type="sibTrans" cxnId="{85ADBCDF-F9D8-4D0F-894A-3F9210780861}">
      <dgm:prSet/>
      <dgm:spPr/>
      <dgm:t>
        <a:bodyPr/>
        <a:lstStyle/>
        <a:p>
          <a:endParaRPr lang="en-US"/>
        </a:p>
      </dgm:t>
    </dgm:pt>
    <dgm:pt modelId="{B970EC70-82B6-4478-84BF-037CD951B905}" type="pres">
      <dgm:prSet presAssocID="{3F0C1414-36F9-47C5-8769-8B2E680885B8}" presName="vert0" presStyleCnt="0">
        <dgm:presLayoutVars>
          <dgm:dir/>
          <dgm:animOne val="branch"/>
          <dgm:animLvl val="lvl"/>
        </dgm:presLayoutVars>
      </dgm:prSet>
      <dgm:spPr/>
    </dgm:pt>
    <dgm:pt modelId="{9C04FD13-0C97-4797-9777-1AB85889E7E6}" type="pres">
      <dgm:prSet presAssocID="{79FF8498-7CB0-40AE-B767-F67B95C020EE}" presName="thickLine" presStyleLbl="alignNode1" presStyleIdx="0" presStyleCnt="4"/>
      <dgm:spPr/>
    </dgm:pt>
    <dgm:pt modelId="{A6E3187D-0CCF-4CB5-A74C-248806D7F2F1}" type="pres">
      <dgm:prSet presAssocID="{79FF8498-7CB0-40AE-B767-F67B95C020EE}" presName="horz1" presStyleCnt="0"/>
      <dgm:spPr/>
    </dgm:pt>
    <dgm:pt modelId="{3375D30A-BA0E-42C3-8EDC-F4779F4E128B}" type="pres">
      <dgm:prSet presAssocID="{79FF8498-7CB0-40AE-B767-F67B95C020EE}" presName="tx1" presStyleLbl="revTx" presStyleIdx="0" presStyleCnt="4"/>
      <dgm:spPr/>
    </dgm:pt>
    <dgm:pt modelId="{1782D224-CCD4-4DB6-9490-CAA162EBF807}" type="pres">
      <dgm:prSet presAssocID="{79FF8498-7CB0-40AE-B767-F67B95C020EE}" presName="vert1" presStyleCnt="0"/>
      <dgm:spPr/>
    </dgm:pt>
    <dgm:pt modelId="{B9FBD98F-3B3F-4A1D-BBDF-D752B48E7604}" type="pres">
      <dgm:prSet presAssocID="{DC8AF578-6639-4D1A-82C9-47BB1A105D21}" presName="thickLine" presStyleLbl="alignNode1" presStyleIdx="1" presStyleCnt="4"/>
      <dgm:spPr/>
    </dgm:pt>
    <dgm:pt modelId="{857BADCC-5D43-4663-933A-768B1AAC10EE}" type="pres">
      <dgm:prSet presAssocID="{DC8AF578-6639-4D1A-82C9-47BB1A105D21}" presName="horz1" presStyleCnt="0"/>
      <dgm:spPr/>
    </dgm:pt>
    <dgm:pt modelId="{9E3DEF75-6CE6-4CD8-AA24-F3ACC493676D}" type="pres">
      <dgm:prSet presAssocID="{DC8AF578-6639-4D1A-82C9-47BB1A105D21}" presName="tx1" presStyleLbl="revTx" presStyleIdx="1" presStyleCnt="4"/>
      <dgm:spPr/>
    </dgm:pt>
    <dgm:pt modelId="{75125AEB-6FC8-4CF6-BEF2-9DDEB15262F2}" type="pres">
      <dgm:prSet presAssocID="{DC8AF578-6639-4D1A-82C9-47BB1A105D21}" presName="vert1" presStyleCnt="0"/>
      <dgm:spPr/>
    </dgm:pt>
    <dgm:pt modelId="{D69F5CD9-A2E8-4947-B15D-E0D011B2AB16}" type="pres">
      <dgm:prSet presAssocID="{47D97278-7306-4D92-A5A1-B3C3A9B3A861}" presName="thickLine" presStyleLbl="alignNode1" presStyleIdx="2" presStyleCnt="4"/>
      <dgm:spPr/>
    </dgm:pt>
    <dgm:pt modelId="{DFC66457-1FE8-41CB-921B-3A10ECD27420}" type="pres">
      <dgm:prSet presAssocID="{47D97278-7306-4D92-A5A1-B3C3A9B3A861}" presName="horz1" presStyleCnt="0"/>
      <dgm:spPr/>
    </dgm:pt>
    <dgm:pt modelId="{BFA0A074-6558-42AF-979B-FE47F5E3CA13}" type="pres">
      <dgm:prSet presAssocID="{47D97278-7306-4D92-A5A1-B3C3A9B3A861}" presName="tx1" presStyleLbl="revTx" presStyleIdx="2" presStyleCnt="4"/>
      <dgm:spPr/>
    </dgm:pt>
    <dgm:pt modelId="{9AAFF703-7D17-488F-ABAF-1A092D7219EA}" type="pres">
      <dgm:prSet presAssocID="{47D97278-7306-4D92-A5A1-B3C3A9B3A861}" presName="vert1" presStyleCnt="0"/>
      <dgm:spPr/>
    </dgm:pt>
    <dgm:pt modelId="{CB7FC622-5B19-4944-9450-393AEB1364AE}" type="pres">
      <dgm:prSet presAssocID="{E813D04C-F544-4044-B49A-5D9CCD6733E3}" presName="thickLine" presStyleLbl="alignNode1" presStyleIdx="3" presStyleCnt="4"/>
      <dgm:spPr/>
    </dgm:pt>
    <dgm:pt modelId="{FC8201E1-A3A8-4ED8-8826-FBA418870A33}" type="pres">
      <dgm:prSet presAssocID="{E813D04C-F544-4044-B49A-5D9CCD6733E3}" presName="horz1" presStyleCnt="0"/>
      <dgm:spPr/>
    </dgm:pt>
    <dgm:pt modelId="{815F31D5-83EE-4082-ABBC-6B49EBB436C6}" type="pres">
      <dgm:prSet presAssocID="{E813D04C-F544-4044-B49A-5D9CCD6733E3}" presName="tx1" presStyleLbl="revTx" presStyleIdx="3" presStyleCnt="4"/>
      <dgm:spPr/>
    </dgm:pt>
    <dgm:pt modelId="{607DA6C7-07E5-47AE-9368-D211606831E8}" type="pres">
      <dgm:prSet presAssocID="{E813D04C-F544-4044-B49A-5D9CCD6733E3}" presName="vert1" presStyleCnt="0"/>
      <dgm:spPr/>
    </dgm:pt>
  </dgm:ptLst>
  <dgm:cxnLst>
    <dgm:cxn modelId="{9EE6E019-32BF-48E1-BCBB-E957C086C590}" type="presOf" srcId="{DC8AF578-6639-4D1A-82C9-47BB1A105D21}" destId="{9E3DEF75-6CE6-4CD8-AA24-F3ACC493676D}" srcOrd="0" destOrd="0" presId="urn:microsoft.com/office/officeart/2008/layout/LinedList"/>
    <dgm:cxn modelId="{FD73522C-D6E9-4E84-A108-5B95E535F2E2}" type="presOf" srcId="{47D97278-7306-4D92-A5A1-B3C3A9B3A861}" destId="{BFA0A074-6558-42AF-979B-FE47F5E3CA13}" srcOrd="0" destOrd="0" presId="urn:microsoft.com/office/officeart/2008/layout/LinedList"/>
    <dgm:cxn modelId="{F9228A62-B908-4372-AF8D-A0BA4435AADA}" type="presOf" srcId="{E813D04C-F544-4044-B49A-5D9CCD6733E3}" destId="{815F31D5-83EE-4082-ABBC-6B49EBB436C6}" srcOrd="0" destOrd="0" presId="urn:microsoft.com/office/officeart/2008/layout/LinedList"/>
    <dgm:cxn modelId="{20DAD389-96AF-45B3-87CF-503B8C117A5D}" srcId="{3F0C1414-36F9-47C5-8769-8B2E680885B8}" destId="{47D97278-7306-4D92-A5A1-B3C3A9B3A861}" srcOrd="2" destOrd="0" parTransId="{C851D2C7-19D1-4E59-BEF1-2089B255B55C}" sibTransId="{968D2E88-A7E3-4E69-8AD3-635A95C1D96A}"/>
    <dgm:cxn modelId="{434C2598-A075-490D-A733-EBD00DD2D9C5}" type="presOf" srcId="{3F0C1414-36F9-47C5-8769-8B2E680885B8}" destId="{B970EC70-82B6-4478-84BF-037CD951B905}" srcOrd="0" destOrd="0" presId="urn:microsoft.com/office/officeart/2008/layout/LinedList"/>
    <dgm:cxn modelId="{0CBC19A2-F25D-434E-8F2E-09298055D05D}" srcId="{3F0C1414-36F9-47C5-8769-8B2E680885B8}" destId="{DC8AF578-6639-4D1A-82C9-47BB1A105D21}" srcOrd="1" destOrd="0" parTransId="{02B01376-7E85-4EDB-9F71-20FD5968D53E}" sibTransId="{39C74E76-AD32-4905-B515-7F2ED30F5782}"/>
    <dgm:cxn modelId="{47DE6EB1-927E-4C2D-A7FB-9CE958D0B73E}" srcId="{3F0C1414-36F9-47C5-8769-8B2E680885B8}" destId="{79FF8498-7CB0-40AE-B767-F67B95C020EE}" srcOrd="0" destOrd="0" parTransId="{6C2C1BC8-C2B8-4B91-8126-A66643F0E9EC}" sibTransId="{7050573D-9746-4B01-951E-CD94AEF231A7}"/>
    <dgm:cxn modelId="{716F23D8-7BD9-4D6B-97CE-7CD37DAF2694}" type="presOf" srcId="{79FF8498-7CB0-40AE-B767-F67B95C020EE}" destId="{3375D30A-BA0E-42C3-8EDC-F4779F4E128B}" srcOrd="0" destOrd="0" presId="urn:microsoft.com/office/officeart/2008/layout/LinedList"/>
    <dgm:cxn modelId="{85ADBCDF-F9D8-4D0F-894A-3F9210780861}" srcId="{3F0C1414-36F9-47C5-8769-8B2E680885B8}" destId="{E813D04C-F544-4044-B49A-5D9CCD6733E3}" srcOrd="3" destOrd="0" parTransId="{E1359320-84A4-45A3-ACFC-C0AD1E9C7F3E}" sibTransId="{D9E92475-4D9E-4B18-A6D4-CA9464BFE003}"/>
    <dgm:cxn modelId="{7949185E-16EE-43A6-A343-0E137BFCDA6C}" type="presParOf" srcId="{B970EC70-82B6-4478-84BF-037CD951B905}" destId="{9C04FD13-0C97-4797-9777-1AB85889E7E6}" srcOrd="0" destOrd="0" presId="urn:microsoft.com/office/officeart/2008/layout/LinedList"/>
    <dgm:cxn modelId="{EB273DBC-806C-4818-AAC8-55FA4E10197D}" type="presParOf" srcId="{B970EC70-82B6-4478-84BF-037CD951B905}" destId="{A6E3187D-0CCF-4CB5-A74C-248806D7F2F1}" srcOrd="1" destOrd="0" presId="urn:microsoft.com/office/officeart/2008/layout/LinedList"/>
    <dgm:cxn modelId="{8185C0AC-DB5B-46A1-BACA-74CC754F9662}" type="presParOf" srcId="{A6E3187D-0CCF-4CB5-A74C-248806D7F2F1}" destId="{3375D30A-BA0E-42C3-8EDC-F4779F4E128B}" srcOrd="0" destOrd="0" presId="urn:microsoft.com/office/officeart/2008/layout/LinedList"/>
    <dgm:cxn modelId="{81C496B6-D062-4AA2-BA76-1373C7022598}" type="presParOf" srcId="{A6E3187D-0CCF-4CB5-A74C-248806D7F2F1}" destId="{1782D224-CCD4-4DB6-9490-CAA162EBF807}" srcOrd="1" destOrd="0" presId="urn:microsoft.com/office/officeart/2008/layout/LinedList"/>
    <dgm:cxn modelId="{023000C3-849F-420E-B8A4-526EBF9A968B}" type="presParOf" srcId="{B970EC70-82B6-4478-84BF-037CD951B905}" destId="{B9FBD98F-3B3F-4A1D-BBDF-D752B48E7604}" srcOrd="2" destOrd="0" presId="urn:microsoft.com/office/officeart/2008/layout/LinedList"/>
    <dgm:cxn modelId="{355F0782-B537-4D39-86DB-2A9FE4042FC4}" type="presParOf" srcId="{B970EC70-82B6-4478-84BF-037CD951B905}" destId="{857BADCC-5D43-4663-933A-768B1AAC10EE}" srcOrd="3" destOrd="0" presId="urn:microsoft.com/office/officeart/2008/layout/LinedList"/>
    <dgm:cxn modelId="{D6718F5D-F1CB-465D-A9EC-BEEF45DE57D1}" type="presParOf" srcId="{857BADCC-5D43-4663-933A-768B1AAC10EE}" destId="{9E3DEF75-6CE6-4CD8-AA24-F3ACC493676D}" srcOrd="0" destOrd="0" presId="urn:microsoft.com/office/officeart/2008/layout/LinedList"/>
    <dgm:cxn modelId="{DAAF01B1-5ED4-45DC-9E5D-BC438AC95AFB}" type="presParOf" srcId="{857BADCC-5D43-4663-933A-768B1AAC10EE}" destId="{75125AEB-6FC8-4CF6-BEF2-9DDEB15262F2}" srcOrd="1" destOrd="0" presId="urn:microsoft.com/office/officeart/2008/layout/LinedList"/>
    <dgm:cxn modelId="{4449269C-95E7-474D-993F-3A1172A3AF09}" type="presParOf" srcId="{B970EC70-82B6-4478-84BF-037CD951B905}" destId="{D69F5CD9-A2E8-4947-B15D-E0D011B2AB16}" srcOrd="4" destOrd="0" presId="urn:microsoft.com/office/officeart/2008/layout/LinedList"/>
    <dgm:cxn modelId="{F45A785E-B8CD-4441-AE72-59AA615A0625}" type="presParOf" srcId="{B970EC70-82B6-4478-84BF-037CD951B905}" destId="{DFC66457-1FE8-41CB-921B-3A10ECD27420}" srcOrd="5" destOrd="0" presId="urn:microsoft.com/office/officeart/2008/layout/LinedList"/>
    <dgm:cxn modelId="{8FC24D7D-5067-4308-9392-56EC17175B74}" type="presParOf" srcId="{DFC66457-1FE8-41CB-921B-3A10ECD27420}" destId="{BFA0A074-6558-42AF-979B-FE47F5E3CA13}" srcOrd="0" destOrd="0" presId="urn:microsoft.com/office/officeart/2008/layout/LinedList"/>
    <dgm:cxn modelId="{84D65B36-95E0-4F0E-8B94-16A8D4292574}" type="presParOf" srcId="{DFC66457-1FE8-41CB-921B-3A10ECD27420}" destId="{9AAFF703-7D17-488F-ABAF-1A092D7219EA}" srcOrd="1" destOrd="0" presId="urn:microsoft.com/office/officeart/2008/layout/LinedList"/>
    <dgm:cxn modelId="{21411F0F-67E8-4BC0-B77E-97621471E911}" type="presParOf" srcId="{B970EC70-82B6-4478-84BF-037CD951B905}" destId="{CB7FC622-5B19-4944-9450-393AEB1364AE}" srcOrd="6" destOrd="0" presId="urn:microsoft.com/office/officeart/2008/layout/LinedList"/>
    <dgm:cxn modelId="{00886492-9C22-4E32-8A6A-2126B88145DB}" type="presParOf" srcId="{B970EC70-82B6-4478-84BF-037CD951B905}" destId="{FC8201E1-A3A8-4ED8-8826-FBA418870A33}" srcOrd="7" destOrd="0" presId="urn:microsoft.com/office/officeart/2008/layout/LinedList"/>
    <dgm:cxn modelId="{D373A9C5-2BB1-43CA-992F-A0823ADC55AD}" type="presParOf" srcId="{FC8201E1-A3A8-4ED8-8826-FBA418870A33}" destId="{815F31D5-83EE-4082-ABBC-6B49EBB436C6}" srcOrd="0" destOrd="0" presId="urn:microsoft.com/office/officeart/2008/layout/LinedList"/>
    <dgm:cxn modelId="{23795F5C-0A88-445D-883D-B2C6B28CD27F}" type="presParOf" srcId="{FC8201E1-A3A8-4ED8-8826-FBA418870A33}" destId="{607DA6C7-07E5-47AE-9368-D211606831E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F19FE9-28CF-46EE-B274-8A1157D9219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0C750B2-8640-4A2D-B204-16CF62E03B71}">
      <dgm:prSet/>
      <dgm:spPr/>
      <dgm:t>
        <a:bodyPr/>
        <a:lstStyle/>
        <a:p>
          <a:r>
            <a:rPr lang="en-GB"/>
            <a:t>When was the work written and is that relevant?</a:t>
          </a:r>
          <a:endParaRPr lang="en-US"/>
        </a:p>
      </dgm:t>
    </dgm:pt>
    <dgm:pt modelId="{D17E7000-4CF1-4DAD-A337-D80322201787}" type="parTrans" cxnId="{BAEFD18D-F0A8-4BB4-9F12-C541B18D76DD}">
      <dgm:prSet/>
      <dgm:spPr/>
      <dgm:t>
        <a:bodyPr/>
        <a:lstStyle/>
        <a:p>
          <a:endParaRPr lang="en-US"/>
        </a:p>
      </dgm:t>
    </dgm:pt>
    <dgm:pt modelId="{D420CB72-6877-4663-8EB6-0B222A48DDDE}" type="sibTrans" cxnId="{BAEFD18D-F0A8-4BB4-9F12-C541B18D76DD}">
      <dgm:prSet/>
      <dgm:spPr/>
      <dgm:t>
        <a:bodyPr/>
        <a:lstStyle/>
        <a:p>
          <a:endParaRPr lang="en-US"/>
        </a:p>
      </dgm:t>
    </dgm:pt>
    <dgm:pt modelId="{D1A47F28-A406-4823-9A38-CE94E3A0D694}">
      <dgm:prSet/>
      <dgm:spPr/>
      <dgm:t>
        <a:bodyPr/>
        <a:lstStyle/>
        <a:p>
          <a:r>
            <a:rPr lang="en-GB"/>
            <a:t>Who wrote it and is that relevant?</a:t>
          </a:r>
          <a:endParaRPr lang="en-US"/>
        </a:p>
      </dgm:t>
    </dgm:pt>
    <dgm:pt modelId="{20FD6B0A-AD72-4F6D-B27C-5C790A22917E}" type="parTrans" cxnId="{CB0AC26E-3456-422A-B63D-D326E99D3CF4}">
      <dgm:prSet/>
      <dgm:spPr/>
      <dgm:t>
        <a:bodyPr/>
        <a:lstStyle/>
        <a:p>
          <a:endParaRPr lang="en-US"/>
        </a:p>
      </dgm:t>
    </dgm:pt>
    <dgm:pt modelId="{5276ACE7-5F57-4B5C-BFAE-16DD9D49A597}" type="sibTrans" cxnId="{CB0AC26E-3456-422A-B63D-D326E99D3CF4}">
      <dgm:prSet/>
      <dgm:spPr/>
      <dgm:t>
        <a:bodyPr/>
        <a:lstStyle/>
        <a:p>
          <a:endParaRPr lang="en-US"/>
        </a:p>
      </dgm:t>
    </dgm:pt>
    <dgm:pt modelId="{2BA6084A-E170-47D9-85A0-109451787E9F}">
      <dgm:prSet/>
      <dgm:spPr/>
      <dgm:t>
        <a:bodyPr/>
        <a:lstStyle/>
        <a:p>
          <a:r>
            <a:rPr lang="en-GB"/>
            <a:t>What are their sources?</a:t>
          </a:r>
          <a:endParaRPr lang="en-US"/>
        </a:p>
      </dgm:t>
    </dgm:pt>
    <dgm:pt modelId="{4E2838C9-6CEE-469E-A273-394F8B430F1A}" type="parTrans" cxnId="{DC634FC8-8EB5-499C-9013-E9EEDA5C126E}">
      <dgm:prSet/>
      <dgm:spPr/>
      <dgm:t>
        <a:bodyPr/>
        <a:lstStyle/>
        <a:p>
          <a:endParaRPr lang="en-US"/>
        </a:p>
      </dgm:t>
    </dgm:pt>
    <dgm:pt modelId="{98C7D769-CF69-4A97-AE30-49D707091F64}" type="sibTrans" cxnId="{DC634FC8-8EB5-499C-9013-E9EEDA5C126E}">
      <dgm:prSet/>
      <dgm:spPr/>
      <dgm:t>
        <a:bodyPr/>
        <a:lstStyle/>
        <a:p>
          <a:endParaRPr lang="en-US"/>
        </a:p>
      </dgm:t>
    </dgm:pt>
    <dgm:pt modelId="{5BE8AFCA-9581-4DDA-9789-B1A8F0F948EA}">
      <dgm:prSet/>
      <dgm:spPr/>
      <dgm:t>
        <a:bodyPr/>
        <a:lstStyle/>
        <a:p>
          <a:r>
            <a:rPr lang="en-GB"/>
            <a:t>Is their conclusion justified? Is it supported by the evidence?</a:t>
          </a:r>
          <a:endParaRPr lang="en-US"/>
        </a:p>
      </dgm:t>
    </dgm:pt>
    <dgm:pt modelId="{62D7A627-AB67-4773-8AFE-F3DC459890D7}" type="parTrans" cxnId="{729F435D-0279-4A75-8245-7E132708350E}">
      <dgm:prSet/>
      <dgm:spPr/>
      <dgm:t>
        <a:bodyPr/>
        <a:lstStyle/>
        <a:p>
          <a:endParaRPr lang="en-US"/>
        </a:p>
      </dgm:t>
    </dgm:pt>
    <dgm:pt modelId="{22D1285C-C32A-45FC-8E71-05E5BE973511}" type="sibTrans" cxnId="{729F435D-0279-4A75-8245-7E132708350E}">
      <dgm:prSet/>
      <dgm:spPr/>
      <dgm:t>
        <a:bodyPr/>
        <a:lstStyle/>
        <a:p>
          <a:endParaRPr lang="en-US"/>
        </a:p>
      </dgm:t>
    </dgm:pt>
    <dgm:pt modelId="{6C0FF93A-A97B-41D5-A535-3F8273B6A550}">
      <dgm:prSet/>
      <dgm:spPr/>
      <dgm:t>
        <a:bodyPr/>
        <a:lstStyle/>
        <a:p>
          <a:r>
            <a:rPr lang="en-GB"/>
            <a:t>What are the flaws in their work? What are the positives?</a:t>
          </a:r>
          <a:endParaRPr lang="en-US"/>
        </a:p>
      </dgm:t>
    </dgm:pt>
    <dgm:pt modelId="{DF0530E3-47E9-468A-987D-45BC95968E3B}" type="parTrans" cxnId="{D293CE20-AA83-4CDB-8FDD-4EFCA055037A}">
      <dgm:prSet/>
      <dgm:spPr/>
      <dgm:t>
        <a:bodyPr/>
        <a:lstStyle/>
        <a:p>
          <a:endParaRPr lang="en-US"/>
        </a:p>
      </dgm:t>
    </dgm:pt>
    <dgm:pt modelId="{CC629774-8BC3-407A-9438-A04125FA4238}" type="sibTrans" cxnId="{D293CE20-AA83-4CDB-8FDD-4EFCA055037A}">
      <dgm:prSet/>
      <dgm:spPr/>
      <dgm:t>
        <a:bodyPr/>
        <a:lstStyle/>
        <a:p>
          <a:endParaRPr lang="en-US"/>
        </a:p>
      </dgm:t>
    </dgm:pt>
    <dgm:pt modelId="{A683AE42-DF25-4490-87FB-AC8BDD77BD82}">
      <dgm:prSet/>
      <dgm:spPr/>
      <dgm:t>
        <a:bodyPr/>
        <a:lstStyle/>
        <a:p>
          <a:r>
            <a:rPr lang="en-GB"/>
            <a:t>Does the author support a certain theory, method or school of thought?</a:t>
          </a:r>
          <a:endParaRPr lang="en-US"/>
        </a:p>
      </dgm:t>
    </dgm:pt>
    <dgm:pt modelId="{088107E9-C000-4876-A979-BA0DB26075AA}" type="parTrans" cxnId="{53EA93B3-64E0-4A5A-9D2A-3F2BCFFF6825}">
      <dgm:prSet/>
      <dgm:spPr/>
      <dgm:t>
        <a:bodyPr/>
        <a:lstStyle/>
        <a:p>
          <a:endParaRPr lang="en-US"/>
        </a:p>
      </dgm:t>
    </dgm:pt>
    <dgm:pt modelId="{2824AF45-3219-4441-8223-8267A77CE400}" type="sibTrans" cxnId="{53EA93B3-64E0-4A5A-9D2A-3F2BCFFF6825}">
      <dgm:prSet/>
      <dgm:spPr/>
      <dgm:t>
        <a:bodyPr/>
        <a:lstStyle/>
        <a:p>
          <a:endParaRPr lang="en-US"/>
        </a:p>
      </dgm:t>
    </dgm:pt>
    <dgm:pt modelId="{A344A3B4-54B3-40D8-A6A3-B100EE02CCC7}">
      <dgm:prSet/>
      <dgm:spPr/>
      <dgm:t>
        <a:bodyPr/>
        <a:lstStyle/>
        <a:p>
          <a:r>
            <a:rPr lang="en-GB"/>
            <a:t>How does the work fit in with other literature? (I.e. does it support what others have said or argue against others?).</a:t>
          </a:r>
          <a:endParaRPr lang="en-US"/>
        </a:p>
      </dgm:t>
    </dgm:pt>
    <dgm:pt modelId="{A5E1B3D0-9C4C-4514-8EAC-9AD45183DCA1}" type="parTrans" cxnId="{604F2A80-7EAD-4AA4-BA22-55D109849ACC}">
      <dgm:prSet/>
      <dgm:spPr/>
      <dgm:t>
        <a:bodyPr/>
        <a:lstStyle/>
        <a:p>
          <a:endParaRPr lang="en-US"/>
        </a:p>
      </dgm:t>
    </dgm:pt>
    <dgm:pt modelId="{F15ECDE6-DE9A-4025-887B-8B4812A2CD2B}" type="sibTrans" cxnId="{604F2A80-7EAD-4AA4-BA22-55D109849ACC}">
      <dgm:prSet/>
      <dgm:spPr/>
      <dgm:t>
        <a:bodyPr/>
        <a:lstStyle/>
        <a:p>
          <a:endParaRPr lang="en-US"/>
        </a:p>
      </dgm:t>
    </dgm:pt>
    <dgm:pt modelId="{04A62685-5293-445F-B333-77BEE4DCF076}" type="pres">
      <dgm:prSet presAssocID="{DCF19FE9-28CF-46EE-B274-8A1157D9219D}" presName="vert0" presStyleCnt="0">
        <dgm:presLayoutVars>
          <dgm:dir/>
          <dgm:animOne val="branch"/>
          <dgm:animLvl val="lvl"/>
        </dgm:presLayoutVars>
      </dgm:prSet>
      <dgm:spPr/>
    </dgm:pt>
    <dgm:pt modelId="{D7B05DAB-E160-4063-B512-8F6B25378EB2}" type="pres">
      <dgm:prSet presAssocID="{30C750B2-8640-4A2D-B204-16CF62E03B71}" presName="thickLine" presStyleLbl="alignNode1" presStyleIdx="0" presStyleCnt="7"/>
      <dgm:spPr/>
    </dgm:pt>
    <dgm:pt modelId="{CD86D978-E74A-42FD-8DB7-C666D69FA524}" type="pres">
      <dgm:prSet presAssocID="{30C750B2-8640-4A2D-B204-16CF62E03B71}" presName="horz1" presStyleCnt="0"/>
      <dgm:spPr/>
    </dgm:pt>
    <dgm:pt modelId="{316FAB42-36AB-4CBD-9B20-F5E98692A5D1}" type="pres">
      <dgm:prSet presAssocID="{30C750B2-8640-4A2D-B204-16CF62E03B71}" presName="tx1" presStyleLbl="revTx" presStyleIdx="0" presStyleCnt="7"/>
      <dgm:spPr/>
    </dgm:pt>
    <dgm:pt modelId="{CAAEB7C1-A5A6-42BA-8EB9-9957ADDBA5F0}" type="pres">
      <dgm:prSet presAssocID="{30C750B2-8640-4A2D-B204-16CF62E03B71}" presName="vert1" presStyleCnt="0"/>
      <dgm:spPr/>
    </dgm:pt>
    <dgm:pt modelId="{08471886-BB07-4325-AB09-7949372ADB6A}" type="pres">
      <dgm:prSet presAssocID="{D1A47F28-A406-4823-9A38-CE94E3A0D694}" presName="thickLine" presStyleLbl="alignNode1" presStyleIdx="1" presStyleCnt="7"/>
      <dgm:spPr/>
    </dgm:pt>
    <dgm:pt modelId="{63A29306-08F3-40E3-B897-87F3C7EFB78C}" type="pres">
      <dgm:prSet presAssocID="{D1A47F28-A406-4823-9A38-CE94E3A0D694}" presName="horz1" presStyleCnt="0"/>
      <dgm:spPr/>
    </dgm:pt>
    <dgm:pt modelId="{6FC6CD4D-E794-459F-8D85-DC45AC79B385}" type="pres">
      <dgm:prSet presAssocID="{D1A47F28-A406-4823-9A38-CE94E3A0D694}" presName="tx1" presStyleLbl="revTx" presStyleIdx="1" presStyleCnt="7"/>
      <dgm:spPr/>
    </dgm:pt>
    <dgm:pt modelId="{CBE80A47-CA05-4A7E-87A0-11D3CA679E58}" type="pres">
      <dgm:prSet presAssocID="{D1A47F28-A406-4823-9A38-CE94E3A0D694}" presName="vert1" presStyleCnt="0"/>
      <dgm:spPr/>
    </dgm:pt>
    <dgm:pt modelId="{4F993248-9680-4D00-A421-3239AAAACAE0}" type="pres">
      <dgm:prSet presAssocID="{2BA6084A-E170-47D9-85A0-109451787E9F}" presName="thickLine" presStyleLbl="alignNode1" presStyleIdx="2" presStyleCnt="7"/>
      <dgm:spPr/>
    </dgm:pt>
    <dgm:pt modelId="{0090F73F-3F0F-405A-89C0-9BA96CF621FB}" type="pres">
      <dgm:prSet presAssocID="{2BA6084A-E170-47D9-85A0-109451787E9F}" presName="horz1" presStyleCnt="0"/>
      <dgm:spPr/>
    </dgm:pt>
    <dgm:pt modelId="{5EF87AD4-F5EB-4A87-B9D5-25348C42688D}" type="pres">
      <dgm:prSet presAssocID="{2BA6084A-E170-47D9-85A0-109451787E9F}" presName="tx1" presStyleLbl="revTx" presStyleIdx="2" presStyleCnt="7"/>
      <dgm:spPr/>
    </dgm:pt>
    <dgm:pt modelId="{F2547FF8-AB31-462B-92B2-C74AA624411B}" type="pres">
      <dgm:prSet presAssocID="{2BA6084A-E170-47D9-85A0-109451787E9F}" presName="vert1" presStyleCnt="0"/>
      <dgm:spPr/>
    </dgm:pt>
    <dgm:pt modelId="{B30A3242-D910-4809-A176-EE040DF813E8}" type="pres">
      <dgm:prSet presAssocID="{5BE8AFCA-9581-4DDA-9789-B1A8F0F948EA}" presName="thickLine" presStyleLbl="alignNode1" presStyleIdx="3" presStyleCnt="7"/>
      <dgm:spPr/>
    </dgm:pt>
    <dgm:pt modelId="{E5AB1070-8CD5-45A0-93E7-F4F3D9A853F4}" type="pres">
      <dgm:prSet presAssocID="{5BE8AFCA-9581-4DDA-9789-B1A8F0F948EA}" presName="horz1" presStyleCnt="0"/>
      <dgm:spPr/>
    </dgm:pt>
    <dgm:pt modelId="{A501F12C-9291-49FA-9B65-BDA189C29E74}" type="pres">
      <dgm:prSet presAssocID="{5BE8AFCA-9581-4DDA-9789-B1A8F0F948EA}" presName="tx1" presStyleLbl="revTx" presStyleIdx="3" presStyleCnt="7"/>
      <dgm:spPr/>
    </dgm:pt>
    <dgm:pt modelId="{5EAC99B3-9069-4B0C-A226-1836F13B5095}" type="pres">
      <dgm:prSet presAssocID="{5BE8AFCA-9581-4DDA-9789-B1A8F0F948EA}" presName="vert1" presStyleCnt="0"/>
      <dgm:spPr/>
    </dgm:pt>
    <dgm:pt modelId="{26BF85D2-FE74-4632-AE54-04E164439E70}" type="pres">
      <dgm:prSet presAssocID="{6C0FF93A-A97B-41D5-A535-3F8273B6A550}" presName="thickLine" presStyleLbl="alignNode1" presStyleIdx="4" presStyleCnt="7"/>
      <dgm:spPr/>
    </dgm:pt>
    <dgm:pt modelId="{3A8F41D8-CCE2-4EA6-9032-6D68270ECEC6}" type="pres">
      <dgm:prSet presAssocID="{6C0FF93A-A97B-41D5-A535-3F8273B6A550}" presName="horz1" presStyleCnt="0"/>
      <dgm:spPr/>
    </dgm:pt>
    <dgm:pt modelId="{0105EDE1-AC72-4710-B445-A34284464198}" type="pres">
      <dgm:prSet presAssocID="{6C0FF93A-A97B-41D5-A535-3F8273B6A550}" presName="tx1" presStyleLbl="revTx" presStyleIdx="4" presStyleCnt="7"/>
      <dgm:spPr/>
    </dgm:pt>
    <dgm:pt modelId="{08E08DBE-52AB-4CC1-B8AC-3A7CBC65B807}" type="pres">
      <dgm:prSet presAssocID="{6C0FF93A-A97B-41D5-A535-3F8273B6A550}" presName="vert1" presStyleCnt="0"/>
      <dgm:spPr/>
    </dgm:pt>
    <dgm:pt modelId="{0557FEAB-AB0B-4AB7-87E7-024D05C672CE}" type="pres">
      <dgm:prSet presAssocID="{A683AE42-DF25-4490-87FB-AC8BDD77BD82}" presName="thickLine" presStyleLbl="alignNode1" presStyleIdx="5" presStyleCnt="7"/>
      <dgm:spPr/>
    </dgm:pt>
    <dgm:pt modelId="{636F1B6C-1CCE-4E76-BDAD-A212590C0020}" type="pres">
      <dgm:prSet presAssocID="{A683AE42-DF25-4490-87FB-AC8BDD77BD82}" presName="horz1" presStyleCnt="0"/>
      <dgm:spPr/>
    </dgm:pt>
    <dgm:pt modelId="{1A1B407E-6EF7-4B63-A61A-57E30E992E03}" type="pres">
      <dgm:prSet presAssocID="{A683AE42-DF25-4490-87FB-AC8BDD77BD82}" presName="tx1" presStyleLbl="revTx" presStyleIdx="5" presStyleCnt="7"/>
      <dgm:spPr/>
    </dgm:pt>
    <dgm:pt modelId="{CF82E8B5-1A15-459B-91B4-04AA3A0BBE24}" type="pres">
      <dgm:prSet presAssocID="{A683AE42-DF25-4490-87FB-AC8BDD77BD82}" presName="vert1" presStyleCnt="0"/>
      <dgm:spPr/>
    </dgm:pt>
    <dgm:pt modelId="{BBA75BCB-9940-4FF2-AF9B-C362283EBDBD}" type="pres">
      <dgm:prSet presAssocID="{A344A3B4-54B3-40D8-A6A3-B100EE02CCC7}" presName="thickLine" presStyleLbl="alignNode1" presStyleIdx="6" presStyleCnt="7"/>
      <dgm:spPr/>
    </dgm:pt>
    <dgm:pt modelId="{EC828FFA-A252-4893-8DE6-029AFE3CB21A}" type="pres">
      <dgm:prSet presAssocID="{A344A3B4-54B3-40D8-A6A3-B100EE02CCC7}" presName="horz1" presStyleCnt="0"/>
      <dgm:spPr/>
    </dgm:pt>
    <dgm:pt modelId="{2198BC30-6AC1-49B1-86F6-412C463C1FCA}" type="pres">
      <dgm:prSet presAssocID="{A344A3B4-54B3-40D8-A6A3-B100EE02CCC7}" presName="tx1" presStyleLbl="revTx" presStyleIdx="6" presStyleCnt="7"/>
      <dgm:spPr/>
    </dgm:pt>
    <dgm:pt modelId="{555085DA-C985-46A3-B344-8EE3CB9AAC4E}" type="pres">
      <dgm:prSet presAssocID="{A344A3B4-54B3-40D8-A6A3-B100EE02CCC7}" presName="vert1" presStyleCnt="0"/>
      <dgm:spPr/>
    </dgm:pt>
  </dgm:ptLst>
  <dgm:cxnLst>
    <dgm:cxn modelId="{D293CE20-AA83-4CDB-8FDD-4EFCA055037A}" srcId="{DCF19FE9-28CF-46EE-B274-8A1157D9219D}" destId="{6C0FF93A-A97B-41D5-A535-3F8273B6A550}" srcOrd="4" destOrd="0" parTransId="{DF0530E3-47E9-468A-987D-45BC95968E3B}" sibTransId="{CC629774-8BC3-407A-9438-A04125FA4238}"/>
    <dgm:cxn modelId="{7E90B837-42DF-4CED-97B5-F909B3A4C7C5}" type="presOf" srcId="{A683AE42-DF25-4490-87FB-AC8BDD77BD82}" destId="{1A1B407E-6EF7-4B63-A61A-57E30E992E03}" srcOrd="0" destOrd="0" presId="urn:microsoft.com/office/officeart/2008/layout/LinedList"/>
    <dgm:cxn modelId="{729F435D-0279-4A75-8245-7E132708350E}" srcId="{DCF19FE9-28CF-46EE-B274-8A1157D9219D}" destId="{5BE8AFCA-9581-4DDA-9789-B1A8F0F948EA}" srcOrd="3" destOrd="0" parTransId="{62D7A627-AB67-4773-8AFE-F3DC459890D7}" sibTransId="{22D1285C-C32A-45FC-8E71-05E5BE973511}"/>
    <dgm:cxn modelId="{B67FD767-8192-45D6-8481-5D17453AC740}" type="presOf" srcId="{6C0FF93A-A97B-41D5-A535-3F8273B6A550}" destId="{0105EDE1-AC72-4710-B445-A34284464198}" srcOrd="0" destOrd="0" presId="urn:microsoft.com/office/officeart/2008/layout/LinedList"/>
    <dgm:cxn modelId="{CB0AC26E-3456-422A-B63D-D326E99D3CF4}" srcId="{DCF19FE9-28CF-46EE-B274-8A1157D9219D}" destId="{D1A47F28-A406-4823-9A38-CE94E3A0D694}" srcOrd="1" destOrd="0" parTransId="{20FD6B0A-AD72-4F6D-B27C-5C790A22917E}" sibTransId="{5276ACE7-5F57-4B5C-BFAE-16DD9D49A597}"/>
    <dgm:cxn modelId="{5695AD70-16C9-4A15-A609-2487C7006DF2}" type="presOf" srcId="{A344A3B4-54B3-40D8-A6A3-B100EE02CCC7}" destId="{2198BC30-6AC1-49B1-86F6-412C463C1FCA}" srcOrd="0" destOrd="0" presId="urn:microsoft.com/office/officeart/2008/layout/LinedList"/>
    <dgm:cxn modelId="{8B3C8454-1614-4E70-9EE6-939FE716CF32}" type="presOf" srcId="{30C750B2-8640-4A2D-B204-16CF62E03B71}" destId="{316FAB42-36AB-4CBD-9B20-F5E98692A5D1}" srcOrd="0" destOrd="0" presId="urn:microsoft.com/office/officeart/2008/layout/LinedList"/>
    <dgm:cxn modelId="{C3195275-3413-4BEE-98F1-46856CCB5921}" type="presOf" srcId="{DCF19FE9-28CF-46EE-B274-8A1157D9219D}" destId="{04A62685-5293-445F-B333-77BEE4DCF076}" srcOrd="0" destOrd="0" presId="urn:microsoft.com/office/officeart/2008/layout/LinedList"/>
    <dgm:cxn modelId="{604F2A80-7EAD-4AA4-BA22-55D109849ACC}" srcId="{DCF19FE9-28CF-46EE-B274-8A1157D9219D}" destId="{A344A3B4-54B3-40D8-A6A3-B100EE02CCC7}" srcOrd="6" destOrd="0" parTransId="{A5E1B3D0-9C4C-4514-8EAC-9AD45183DCA1}" sibTransId="{F15ECDE6-DE9A-4025-887B-8B4812A2CD2B}"/>
    <dgm:cxn modelId="{BAEFD18D-F0A8-4BB4-9F12-C541B18D76DD}" srcId="{DCF19FE9-28CF-46EE-B274-8A1157D9219D}" destId="{30C750B2-8640-4A2D-B204-16CF62E03B71}" srcOrd="0" destOrd="0" parTransId="{D17E7000-4CF1-4DAD-A337-D80322201787}" sibTransId="{D420CB72-6877-4663-8EB6-0B222A48DDDE}"/>
    <dgm:cxn modelId="{B7CC92B0-E565-4D2A-BD50-174D14C9AF61}" type="presOf" srcId="{2BA6084A-E170-47D9-85A0-109451787E9F}" destId="{5EF87AD4-F5EB-4A87-B9D5-25348C42688D}" srcOrd="0" destOrd="0" presId="urn:microsoft.com/office/officeart/2008/layout/LinedList"/>
    <dgm:cxn modelId="{53EA93B3-64E0-4A5A-9D2A-3F2BCFFF6825}" srcId="{DCF19FE9-28CF-46EE-B274-8A1157D9219D}" destId="{A683AE42-DF25-4490-87FB-AC8BDD77BD82}" srcOrd="5" destOrd="0" parTransId="{088107E9-C000-4876-A979-BA0DB26075AA}" sibTransId="{2824AF45-3219-4441-8223-8267A77CE400}"/>
    <dgm:cxn modelId="{4BA2FAB9-2BBA-4A2B-9A78-B8A6079EAC39}" type="presOf" srcId="{D1A47F28-A406-4823-9A38-CE94E3A0D694}" destId="{6FC6CD4D-E794-459F-8D85-DC45AC79B385}" srcOrd="0" destOrd="0" presId="urn:microsoft.com/office/officeart/2008/layout/LinedList"/>
    <dgm:cxn modelId="{DC634FC8-8EB5-499C-9013-E9EEDA5C126E}" srcId="{DCF19FE9-28CF-46EE-B274-8A1157D9219D}" destId="{2BA6084A-E170-47D9-85A0-109451787E9F}" srcOrd="2" destOrd="0" parTransId="{4E2838C9-6CEE-469E-A273-394F8B430F1A}" sibTransId="{98C7D769-CF69-4A97-AE30-49D707091F64}"/>
    <dgm:cxn modelId="{85BEFFF5-E936-4A8B-8A17-3888FB8B27B2}" type="presOf" srcId="{5BE8AFCA-9581-4DDA-9789-B1A8F0F948EA}" destId="{A501F12C-9291-49FA-9B65-BDA189C29E74}" srcOrd="0" destOrd="0" presId="urn:microsoft.com/office/officeart/2008/layout/LinedList"/>
    <dgm:cxn modelId="{992315F8-3A8A-4F87-ACA0-9BA6D29AA925}" type="presParOf" srcId="{04A62685-5293-445F-B333-77BEE4DCF076}" destId="{D7B05DAB-E160-4063-B512-8F6B25378EB2}" srcOrd="0" destOrd="0" presId="urn:microsoft.com/office/officeart/2008/layout/LinedList"/>
    <dgm:cxn modelId="{5C1F81D3-85F1-45A4-A662-98282D601766}" type="presParOf" srcId="{04A62685-5293-445F-B333-77BEE4DCF076}" destId="{CD86D978-E74A-42FD-8DB7-C666D69FA524}" srcOrd="1" destOrd="0" presId="urn:microsoft.com/office/officeart/2008/layout/LinedList"/>
    <dgm:cxn modelId="{5AFC9925-5A16-43CC-B4E6-224CA10D3818}" type="presParOf" srcId="{CD86D978-E74A-42FD-8DB7-C666D69FA524}" destId="{316FAB42-36AB-4CBD-9B20-F5E98692A5D1}" srcOrd="0" destOrd="0" presId="urn:microsoft.com/office/officeart/2008/layout/LinedList"/>
    <dgm:cxn modelId="{FF532DA4-91FA-4D7B-8E41-EBACC95419CA}" type="presParOf" srcId="{CD86D978-E74A-42FD-8DB7-C666D69FA524}" destId="{CAAEB7C1-A5A6-42BA-8EB9-9957ADDBA5F0}" srcOrd="1" destOrd="0" presId="urn:microsoft.com/office/officeart/2008/layout/LinedList"/>
    <dgm:cxn modelId="{822C1689-3588-4F29-AA54-024C986308E5}" type="presParOf" srcId="{04A62685-5293-445F-B333-77BEE4DCF076}" destId="{08471886-BB07-4325-AB09-7949372ADB6A}" srcOrd="2" destOrd="0" presId="urn:microsoft.com/office/officeart/2008/layout/LinedList"/>
    <dgm:cxn modelId="{52249275-931B-4890-BC81-10F8B61C419F}" type="presParOf" srcId="{04A62685-5293-445F-B333-77BEE4DCF076}" destId="{63A29306-08F3-40E3-B897-87F3C7EFB78C}" srcOrd="3" destOrd="0" presId="urn:microsoft.com/office/officeart/2008/layout/LinedList"/>
    <dgm:cxn modelId="{518452D8-4C7B-4B4C-A3AA-EFF348882351}" type="presParOf" srcId="{63A29306-08F3-40E3-B897-87F3C7EFB78C}" destId="{6FC6CD4D-E794-459F-8D85-DC45AC79B385}" srcOrd="0" destOrd="0" presId="urn:microsoft.com/office/officeart/2008/layout/LinedList"/>
    <dgm:cxn modelId="{78D5B19B-A83F-46FC-A32C-6390E100B4FB}" type="presParOf" srcId="{63A29306-08F3-40E3-B897-87F3C7EFB78C}" destId="{CBE80A47-CA05-4A7E-87A0-11D3CA679E58}" srcOrd="1" destOrd="0" presId="urn:microsoft.com/office/officeart/2008/layout/LinedList"/>
    <dgm:cxn modelId="{66722CF0-D4FC-498D-A011-3919C0D26CD9}" type="presParOf" srcId="{04A62685-5293-445F-B333-77BEE4DCF076}" destId="{4F993248-9680-4D00-A421-3239AAAACAE0}" srcOrd="4" destOrd="0" presId="urn:microsoft.com/office/officeart/2008/layout/LinedList"/>
    <dgm:cxn modelId="{B49BFAED-3713-4B91-9868-2FA9924AE708}" type="presParOf" srcId="{04A62685-5293-445F-B333-77BEE4DCF076}" destId="{0090F73F-3F0F-405A-89C0-9BA96CF621FB}" srcOrd="5" destOrd="0" presId="urn:microsoft.com/office/officeart/2008/layout/LinedList"/>
    <dgm:cxn modelId="{B0C3899F-103D-4BF5-8347-9223228864CA}" type="presParOf" srcId="{0090F73F-3F0F-405A-89C0-9BA96CF621FB}" destId="{5EF87AD4-F5EB-4A87-B9D5-25348C42688D}" srcOrd="0" destOrd="0" presId="urn:microsoft.com/office/officeart/2008/layout/LinedList"/>
    <dgm:cxn modelId="{7C444E5F-6996-483D-9F87-639D32BACDAD}" type="presParOf" srcId="{0090F73F-3F0F-405A-89C0-9BA96CF621FB}" destId="{F2547FF8-AB31-462B-92B2-C74AA624411B}" srcOrd="1" destOrd="0" presId="urn:microsoft.com/office/officeart/2008/layout/LinedList"/>
    <dgm:cxn modelId="{20C7510A-1739-4A08-B215-CE5D0EAAF166}" type="presParOf" srcId="{04A62685-5293-445F-B333-77BEE4DCF076}" destId="{B30A3242-D910-4809-A176-EE040DF813E8}" srcOrd="6" destOrd="0" presId="urn:microsoft.com/office/officeart/2008/layout/LinedList"/>
    <dgm:cxn modelId="{EFF89D42-286D-47E9-A813-AA8D477FAE1E}" type="presParOf" srcId="{04A62685-5293-445F-B333-77BEE4DCF076}" destId="{E5AB1070-8CD5-45A0-93E7-F4F3D9A853F4}" srcOrd="7" destOrd="0" presId="urn:microsoft.com/office/officeart/2008/layout/LinedList"/>
    <dgm:cxn modelId="{C509770C-F7DE-4B0C-A0A3-104DB18FB1CB}" type="presParOf" srcId="{E5AB1070-8CD5-45A0-93E7-F4F3D9A853F4}" destId="{A501F12C-9291-49FA-9B65-BDA189C29E74}" srcOrd="0" destOrd="0" presId="urn:microsoft.com/office/officeart/2008/layout/LinedList"/>
    <dgm:cxn modelId="{34B1D174-66B4-44EB-83A8-115B2D8F70C8}" type="presParOf" srcId="{E5AB1070-8CD5-45A0-93E7-F4F3D9A853F4}" destId="{5EAC99B3-9069-4B0C-A226-1836F13B5095}" srcOrd="1" destOrd="0" presId="urn:microsoft.com/office/officeart/2008/layout/LinedList"/>
    <dgm:cxn modelId="{FB3FB3F5-DE5E-4653-A06B-74CC8121EDB0}" type="presParOf" srcId="{04A62685-5293-445F-B333-77BEE4DCF076}" destId="{26BF85D2-FE74-4632-AE54-04E164439E70}" srcOrd="8" destOrd="0" presId="urn:microsoft.com/office/officeart/2008/layout/LinedList"/>
    <dgm:cxn modelId="{2EE05A2F-F55C-4981-98BB-7E411B9B520C}" type="presParOf" srcId="{04A62685-5293-445F-B333-77BEE4DCF076}" destId="{3A8F41D8-CCE2-4EA6-9032-6D68270ECEC6}" srcOrd="9" destOrd="0" presId="urn:microsoft.com/office/officeart/2008/layout/LinedList"/>
    <dgm:cxn modelId="{CF02C544-994E-4504-B221-94DEB0CE113D}" type="presParOf" srcId="{3A8F41D8-CCE2-4EA6-9032-6D68270ECEC6}" destId="{0105EDE1-AC72-4710-B445-A34284464198}" srcOrd="0" destOrd="0" presId="urn:microsoft.com/office/officeart/2008/layout/LinedList"/>
    <dgm:cxn modelId="{E4BB498D-5675-48F3-BD7B-4CF3FACE8585}" type="presParOf" srcId="{3A8F41D8-CCE2-4EA6-9032-6D68270ECEC6}" destId="{08E08DBE-52AB-4CC1-B8AC-3A7CBC65B807}" srcOrd="1" destOrd="0" presId="urn:microsoft.com/office/officeart/2008/layout/LinedList"/>
    <dgm:cxn modelId="{27DD6AA3-64CA-4315-9DAE-20C1A5F4A3B3}" type="presParOf" srcId="{04A62685-5293-445F-B333-77BEE4DCF076}" destId="{0557FEAB-AB0B-4AB7-87E7-024D05C672CE}" srcOrd="10" destOrd="0" presId="urn:microsoft.com/office/officeart/2008/layout/LinedList"/>
    <dgm:cxn modelId="{07933966-DD3B-43FD-AF8A-DAEFC08D5AEE}" type="presParOf" srcId="{04A62685-5293-445F-B333-77BEE4DCF076}" destId="{636F1B6C-1CCE-4E76-BDAD-A212590C0020}" srcOrd="11" destOrd="0" presId="urn:microsoft.com/office/officeart/2008/layout/LinedList"/>
    <dgm:cxn modelId="{EF9ED960-1E1C-4709-AAF0-AB001FF771F6}" type="presParOf" srcId="{636F1B6C-1CCE-4E76-BDAD-A212590C0020}" destId="{1A1B407E-6EF7-4B63-A61A-57E30E992E03}" srcOrd="0" destOrd="0" presId="urn:microsoft.com/office/officeart/2008/layout/LinedList"/>
    <dgm:cxn modelId="{11F35655-8E9F-4ED9-9545-7D7495D05C57}" type="presParOf" srcId="{636F1B6C-1CCE-4E76-BDAD-A212590C0020}" destId="{CF82E8B5-1A15-459B-91B4-04AA3A0BBE24}" srcOrd="1" destOrd="0" presId="urn:microsoft.com/office/officeart/2008/layout/LinedList"/>
    <dgm:cxn modelId="{1E011A73-B421-4044-AFFE-9EC917996401}" type="presParOf" srcId="{04A62685-5293-445F-B333-77BEE4DCF076}" destId="{BBA75BCB-9940-4FF2-AF9B-C362283EBDBD}" srcOrd="12" destOrd="0" presId="urn:microsoft.com/office/officeart/2008/layout/LinedList"/>
    <dgm:cxn modelId="{033190EA-77DC-464B-A923-051969C22E35}" type="presParOf" srcId="{04A62685-5293-445F-B333-77BEE4DCF076}" destId="{EC828FFA-A252-4893-8DE6-029AFE3CB21A}" srcOrd="13" destOrd="0" presId="urn:microsoft.com/office/officeart/2008/layout/LinedList"/>
    <dgm:cxn modelId="{338E84B3-F05F-4448-8403-2E81248D15D3}" type="presParOf" srcId="{EC828FFA-A252-4893-8DE6-029AFE3CB21A}" destId="{2198BC30-6AC1-49B1-86F6-412C463C1FCA}" srcOrd="0" destOrd="0" presId="urn:microsoft.com/office/officeart/2008/layout/LinedList"/>
    <dgm:cxn modelId="{507205E7-C84F-4C81-8BFE-86023AF72525}" type="presParOf" srcId="{EC828FFA-A252-4893-8DE6-029AFE3CB21A}" destId="{555085DA-C985-46A3-B344-8EE3CB9AAC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6AEE94-0488-4FA5-8B63-0774939E61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01F1679-2DDB-45E7-B435-C56E5F719FFB}">
      <dgm:prSet/>
      <dgm:spPr/>
      <dgm:t>
        <a:bodyPr/>
        <a:lstStyle/>
        <a:p>
          <a:pPr>
            <a:lnSpc>
              <a:spcPct val="100000"/>
            </a:lnSpc>
          </a:pPr>
          <a:r>
            <a:rPr lang="en-GB"/>
            <a:t>You will be reading a lot, so you want to make sure you don’t forget things. If you have a good technique for making notes, it will make it a lot easier when it comes to writing your literature review.</a:t>
          </a:r>
          <a:endParaRPr lang="en-US"/>
        </a:p>
      </dgm:t>
    </dgm:pt>
    <dgm:pt modelId="{610FBACE-A65A-4F2D-A6E1-5A9330BA539B}" type="parTrans" cxnId="{ECE2BE62-1136-4C88-B29C-B06860BCB9DE}">
      <dgm:prSet/>
      <dgm:spPr/>
      <dgm:t>
        <a:bodyPr/>
        <a:lstStyle/>
        <a:p>
          <a:endParaRPr lang="en-US"/>
        </a:p>
      </dgm:t>
    </dgm:pt>
    <dgm:pt modelId="{E90C23F6-D6C8-4B69-B23D-105E241518F0}" type="sibTrans" cxnId="{ECE2BE62-1136-4C88-B29C-B06860BCB9DE}">
      <dgm:prSet/>
      <dgm:spPr/>
      <dgm:t>
        <a:bodyPr/>
        <a:lstStyle/>
        <a:p>
          <a:endParaRPr lang="en-US"/>
        </a:p>
      </dgm:t>
    </dgm:pt>
    <dgm:pt modelId="{3BD2E660-88E0-4476-B5FE-ED873A525DFE}">
      <dgm:prSet/>
      <dgm:spPr/>
      <dgm:t>
        <a:bodyPr/>
        <a:lstStyle/>
        <a:p>
          <a:pPr>
            <a:lnSpc>
              <a:spcPct val="100000"/>
            </a:lnSpc>
          </a:pPr>
          <a:r>
            <a:rPr lang="en-GB"/>
            <a:t>One technique for keeping good notes is to use a system like Cornell Notes. This involves dividing your page into four parts: bibliographical details, notes, questions and summary.</a:t>
          </a:r>
          <a:endParaRPr lang="en-US"/>
        </a:p>
      </dgm:t>
    </dgm:pt>
    <dgm:pt modelId="{BF73898C-BADE-4EA2-BA26-F7ADEEB4534C}" type="parTrans" cxnId="{02003C8E-21D8-4A31-9937-47387D0B8821}">
      <dgm:prSet/>
      <dgm:spPr/>
      <dgm:t>
        <a:bodyPr/>
        <a:lstStyle/>
        <a:p>
          <a:endParaRPr lang="en-US"/>
        </a:p>
      </dgm:t>
    </dgm:pt>
    <dgm:pt modelId="{EDFA9222-F60C-4123-A1D4-E0D003448E99}" type="sibTrans" cxnId="{02003C8E-21D8-4A31-9937-47387D0B8821}">
      <dgm:prSet/>
      <dgm:spPr/>
      <dgm:t>
        <a:bodyPr/>
        <a:lstStyle/>
        <a:p>
          <a:endParaRPr lang="en-US"/>
        </a:p>
      </dgm:t>
    </dgm:pt>
    <dgm:pt modelId="{3F27FC5A-9FB4-4EE9-9A96-8F59B484846F}" type="pres">
      <dgm:prSet presAssocID="{166AEE94-0488-4FA5-8B63-0774939E619B}" presName="root" presStyleCnt="0">
        <dgm:presLayoutVars>
          <dgm:dir/>
          <dgm:resizeHandles val="exact"/>
        </dgm:presLayoutVars>
      </dgm:prSet>
      <dgm:spPr/>
    </dgm:pt>
    <dgm:pt modelId="{7E54EED8-C2D1-4A34-94CA-6A94139E5369}" type="pres">
      <dgm:prSet presAssocID="{601F1679-2DDB-45E7-B435-C56E5F719FFB}" presName="compNode" presStyleCnt="0"/>
      <dgm:spPr/>
    </dgm:pt>
    <dgm:pt modelId="{170B5577-07FE-4512-9319-2117661ACAA5}" type="pres">
      <dgm:prSet presAssocID="{601F1679-2DDB-45E7-B435-C56E5F719FFB}" presName="bgRect" presStyleLbl="bgShp" presStyleIdx="0" presStyleCnt="2"/>
      <dgm:spPr/>
    </dgm:pt>
    <dgm:pt modelId="{0DDAF515-7A02-471A-A1E8-842A49F5B8A9}" type="pres">
      <dgm:prSet presAssocID="{601F1679-2DDB-45E7-B435-C56E5F719FF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on Shelf"/>
        </a:ext>
      </dgm:extLst>
    </dgm:pt>
    <dgm:pt modelId="{2B436DA9-8030-4DC7-93B7-6819D858AFD7}" type="pres">
      <dgm:prSet presAssocID="{601F1679-2DDB-45E7-B435-C56E5F719FFB}" presName="spaceRect" presStyleCnt="0"/>
      <dgm:spPr/>
    </dgm:pt>
    <dgm:pt modelId="{F3245E52-F1A3-419C-B6F6-594481EDFFD6}" type="pres">
      <dgm:prSet presAssocID="{601F1679-2DDB-45E7-B435-C56E5F719FFB}" presName="parTx" presStyleLbl="revTx" presStyleIdx="0" presStyleCnt="2">
        <dgm:presLayoutVars>
          <dgm:chMax val="0"/>
          <dgm:chPref val="0"/>
        </dgm:presLayoutVars>
      </dgm:prSet>
      <dgm:spPr/>
    </dgm:pt>
    <dgm:pt modelId="{361924C7-AC0D-4E07-A22E-2701B241AB30}" type="pres">
      <dgm:prSet presAssocID="{E90C23F6-D6C8-4B69-B23D-105E241518F0}" presName="sibTrans" presStyleCnt="0"/>
      <dgm:spPr/>
    </dgm:pt>
    <dgm:pt modelId="{BDD7AA44-6235-467D-9C80-CF3ED7F2127F}" type="pres">
      <dgm:prSet presAssocID="{3BD2E660-88E0-4476-B5FE-ED873A525DFE}" presName="compNode" presStyleCnt="0"/>
      <dgm:spPr/>
    </dgm:pt>
    <dgm:pt modelId="{3D4B2B73-C665-4705-A36D-093449A1DFB6}" type="pres">
      <dgm:prSet presAssocID="{3BD2E660-88E0-4476-B5FE-ED873A525DFE}" presName="bgRect" presStyleLbl="bgShp" presStyleIdx="1" presStyleCnt="2"/>
      <dgm:spPr/>
    </dgm:pt>
    <dgm:pt modelId="{9AE72445-D165-4EF9-AAB6-64D66DE3F021}" type="pres">
      <dgm:prSet presAssocID="{3BD2E660-88E0-4476-B5FE-ED873A525D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F29D267C-6320-49C1-B981-D755927F1153}" type="pres">
      <dgm:prSet presAssocID="{3BD2E660-88E0-4476-B5FE-ED873A525DFE}" presName="spaceRect" presStyleCnt="0"/>
      <dgm:spPr/>
    </dgm:pt>
    <dgm:pt modelId="{B61405DF-456F-4F8B-82FF-373B5EE06C5E}" type="pres">
      <dgm:prSet presAssocID="{3BD2E660-88E0-4476-B5FE-ED873A525DFE}" presName="parTx" presStyleLbl="revTx" presStyleIdx="1" presStyleCnt="2">
        <dgm:presLayoutVars>
          <dgm:chMax val="0"/>
          <dgm:chPref val="0"/>
        </dgm:presLayoutVars>
      </dgm:prSet>
      <dgm:spPr/>
    </dgm:pt>
  </dgm:ptLst>
  <dgm:cxnLst>
    <dgm:cxn modelId="{EDF7D532-361E-447B-80F5-C25F11CE5F9F}" type="presOf" srcId="{601F1679-2DDB-45E7-B435-C56E5F719FFB}" destId="{F3245E52-F1A3-419C-B6F6-594481EDFFD6}" srcOrd="0" destOrd="0" presId="urn:microsoft.com/office/officeart/2018/2/layout/IconVerticalSolidList"/>
    <dgm:cxn modelId="{ECE2BE62-1136-4C88-B29C-B06860BCB9DE}" srcId="{166AEE94-0488-4FA5-8B63-0774939E619B}" destId="{601F1679-2DDB-45E7-B435-C56E5F719FFB}" srcOrd="0" destOrd="0" parTransId="{610FBACE-A65A-4F2D-A6E1-5A9330BA539B}" sibTransId="{E90C23F6-D6C8-4B69-B23D-105E241518F0}"/>
    <dgm:cxn modelId="{02003C8E-21D8-4A31-9937-47387D0B8821}" srcId="{166AEE94-0488-4FA5-8B63-0774939E619B}" destId="{3BD2E660-88E0-4476-B5FE-ED873A525DFE}" srcOrd="1" destOrd="0" parTransId="{BF73898C-BADE-4EA2-BA26-F7ADEEB4534C}" sibTransId="{EDFA9222-F60C-4123-A1D4-E0D003448E99}"/>
    <dgm:cxn modelId="{C286C1CF-311B-4B8C-9F88-73F372DE288D}" type="presOf" srcId="{166AEE94-0488-4FA5-8B63-0774939E619B}" destId="{3F27FC5A-9FB4-4EE9-9A96-8F59B484846F}" srcOrd="0" destOrd="0" presId="urn:microsoft.com/office/officeart/2018/2/layout/IconVerticalSolidList"/>
    <dgm:cxn modelId="{8F59FCEE-A52C-4DE9-B101-409E945B3B2B}" type="presOf" srcId="{3BD2E660-88E0-4476-B5FE-ED873A525DFE}" destId="{B61405DF-456F-4F8B-82FF-373B5EE06C5E}" srcOrd="0" destOrd="0" presId="urn:microsoft.com/office/officeart/2018/2/layout/IconVerticalSolidList"/>
    <dgm:cxn modelId="{C4D916EF-387A-4B71-8454-4DDFCD9F97E4}" type="presParOf" srcId="{3F27FC5A-9FB4-4EE9-9A96-8F59B484846F}" destId="{7E54EED8-C2D1-4A34-94CA-6A94139E5369}" srcOrd="0" destOrd="0" presId="urn:microsoft.com/office/officeart/2018/2/layout/IconVerticalSolidList"/>
    <dgm:cxn modelId="{92FA591E-C3CE-4694-BB59-759B06B7DCD6}" type="presParOf" srcId="{7E54EED8-C2D1-4A34-94CA-6A94139E5369}" destId="{170B5577-07FE-4512-9319-2117661ACAA5}" srcOrd="0" destOrd="0" presId="urn:microsoft.com/office/officeart/2018/2/layout/IconVerticalSolidList"/>
    <dgm:cxn modelId="{DE3BA0CF-D097-46A7-9BAC-254CE8C227D9}" type="presParOf" srcId="{7E54EED8-C2D1-4A34-94CA-6A94139E5369}" destId="{0DDAF515-7A02-471A-A1E8-842A49F5B8A9}" srcOrd="1" destOrd="0" presId="urn:microsoft.com/office/officeart/2018/2/layout/IconVerticalSolidList"/>
    <dgm:cxn modelId="{55C32C0B-8170-48D7-9D5D-C5576D71CDBA}" type="presParOf" srcId="{7E54EED8-C2D1-4A34-94CA-6A94139E5369}" destId="{2B436DA9-8030-4DC7-93B7-6819D858AFD7}" srcOrd="2" destOrd="0" presId="urn:microsoft.com/office/officeart/2018/2/layout/IconVerticalSolidList"/>
    <dgm:cxn modelId="{09A9AABC-45DB-47E4-ACEF-E2939A75E90D}" type="presParOf" srcId="{7E54EED8-C2D1-4A34-94CA-6A94139E5369}" destId="{F3245E52-F1A3-419C-B6F6-594481EDFFD6}" srcOrd="3" destOrd="0" presId="urn:microsoft.com/office/officeart/2018/2/layout/IconVerticalSolidList"/>
    <dgm:cxn modelId="{E05AEF7A-B968-426E-9926-A7C12B84BF08}" type="presParOf" srcId="{3F27FC5A-9FB4-4EE9-9A96-8F59B484846F}" destId="{361924C7-AC0D-4E07-A22E-2701B241AB30}" srcOrd="1" destOrd="0" presId="urn:microsoft.com/office/officeart/2018/2/layout/IconVerticalSolidList"/>
    <dgm:cxn modelId="{4F616314-C669-486F-AE7C-0B28A6BA8525}" type="presParOf" srcId="{3F27FC5A-9FB4-4EE9-9A96-8F59B484846F}" destId="{BDD7AA44-6235-467D-9C80-CF3ED7F2127F}" srcOrd="2" destOrd="0" presId="urn:microsoft.com/office/officeart/2018/2/layout/IconVerticalSolidList"/>
    <dgm:cxn modelId="{4F22E578-D1BE-4EA1-AE11-C656CEB89F64}" type="presParOf" srcId="{BDD7AA44-6235-467D-9C80-CF3ED7F2127F}" destId="{3D4B2B73-C665-4705-A36D-093449A1DFB6}" srcOrd="0" destOrd="0" presId="urn:microsoft.com/office/officeart/2018/2/layout/IconVerticalSolidList"/>
    <dgm:cxn modelId="{0DA731CA-BE64-4766-A773-30721506FA26}" type="presParOf" srcId="{BDD7AA44-6235-467D-9C80-CF3ED7F2127F}" destId="{9AE72445-D165-4EF9-AAB6-64D66DE3F021}" srcOrd="1" destOrd="0" presId="urn:microsoft.com/office/officeart/2018/2/layout/IconVerticalSolidList"/>
    <dgm:cxn modelId="{8EFA6E79-F4F1-4AA4-8333-A668DD9F3BF1}" type="presParOf" srcId="{BDD7AA44-6235-467D-9C80-CF3ED7F2127F}" destId="{F29D267C-6320-49C1-B981-D755927F1153}" srcOrd="2" destOrd="0" presId="urn:microsoft.com/office/officeart/2018/2/layout/IconVerticalSolidList"/>
    <dgm:cxn modelId="{F7E28D23-7D28-4E22-A559-1AB0F222EAFE}" type="presParOf" srcId="{BDD7AA44-6235-467D-9C80-CF3ED7F2127F}" destId="{B61405DF-456F-4F8B-82FF-373B5EE06C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58765-AB58-4C06-B91E-7980D3C60B29}">
      <dsp:nvSpPr>
        <dsp:cNvPr id="0" name=""/>
        <dsp:cNvSpPr/>
      </dsp:nvSpPr>
      <dsp:spPr>
        <a:xfrm>
          <a:off x="1208736" y="53427"/>
          <a:ext cx="920142" cy="9201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FB6EA-51CC-4249-B4E0-06423D6A002E}">
      <dsp:nvSpPr>
        <dsp:cNvPr id="0" name=""/>
        <dsp:cNvSpPr/>
      </dsp:nvSpPr>
      <dsp:spPr>
        <a:xfrm>
          <a:off x="1401966" y="246657"/>
          <a:ext cx="533682" cy="5336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82B2D-D81E-43D8-9A07-F48AB99613AA}">
      <dsp:nvSpPr>
        <dsp:cNvPr id="0" name=""/>
        <dsp:cNvSpPr/>
      </dsp:nvSpPr>
      <dsp:spPr>
        <a:xfrm>
          <a:off x="2326052" y="53427"/>
          <a:ext cx="2168908" cy="92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Understand what a Literature Review is and why it is written</a:t>
          </a:r>
        </a:p>
      </dsp:txBody>
      <dsp:txXfrm>
        <a:off x="2326052" y="53427"/>
        <a:ext cx="2168908" cy="920142"/>
      </dsp:txXfrm>
    </dsp:sp>
    <dsp:sp modelId="{B51BB660-C703-43BE-A99B-9844D5E68E4F}">
      <dsp:nvSpPr>
        <dsp:cNvPr id="0" name=""/>
        <dsp:cNvSpPr/>
      </dsp:nvSpPr>
      <dsp:spPr>
        <a:xfrm>
          <a:off x="4872876" y="53427"/>
          <a:ext cx="920142" cy="9201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50616-B26B-411B-8EB4-1DD11423EF5A}">
      <dsp:nvSpPr>
        <dsp:cNvPr id="0" name=""/>
        <dsp:cNvSpPr/>
      </dsp:nvSpPr>
      <dsp:spPr>
        <a:xfrm>
          <a:off x="5066106" y="246657"/>
          <a:ext cx="533682" cy="5336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3BB49-331A-43F0-AA15-23FCC380E311}">
      <dsp:nvSpPr>
        <dsp:cNvPr id="0" name=""/>
        <dsp:cNvSpPr/>
      </dsp:nvSpPr>
      <dsp:spPr>
        <a:xfrm>
          <a:off x="5990193" y="53427"/>
          <a:ext cx="2168908" cy="92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Know where to look for literature</a:t>
          </a:r>
        </a:p>
      </dsp:txBody>
      <dsp:txXfrm>
        <a:off x="5990193" y="53427"/>
        <a:ext cx="2168908" cy="920142"/>
      </dsp:txXfrm>
    </dsp:sp>
    <dsp:sp modelId="{F9E38B87-6CB1-45A4-9A0C-2DC09255E278}">
      <dsp:nvSpPr>
        <dsp:cNvPr id="0" name=""/>
        <dsp:cNvSpPr/>
      </dsp:nvSpPr>
      <dsp:spPr>
        <a:xfrm>
          <a:off x="1208736" y="1372381"/>
          <a:ext cx="920142" cy="9201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8D4D5-B110-40B6-A1FB-2CC3A17AA615}">
      <dsp:nvSpPr>
        <dsp:cNvPr id="0" name=""/>
        <dsp:cNvSpPr/>
      </dsp:nvSpPr>
      <dsp:spPr>
        <a:xfrm>
          <a:off x="1401966" y="1565611"/>
          <a:ext cx="533682" cy="5336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DF712-1452-4B86-BF38-95018772FC74}">
      <dsp:nvSpPr>
        <dsp:cNvPr id="0" name=""/>
        <dsp:cNvSpPr/>
      </dsp:nvSpPr>
      <dsp:spPr>
        <a:xfrm>
          <a:off x="2326052" y="1372381"/>
          <a:ext cx="2168908" cy="92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Know how to manage your literature</a:t>
          </a:r>
        </a:p>
      </dsp:txBody>
      <dsp:txXfrm>
        <a:off x="2326052" y="1372381"/>
        <a:ext cx="2168908" cy="920142"/>
      </dsp:txXfrm>
    </dsp:sp>
    <dsp:sp modelId="{EF152EE6-3BFD-4A98-828F-E29625E90AAD}">
      <dsp:nvSpPr>
        <dsp:cNvPr id="0" name=""/>
        <dsp:cNvSpPr/>
      </dsp:nvSpPr>
      <dsp:spPr>
        <a:xfrm>
          <a:off x="4872876" y="1372381"/>
          <a:ext cx="920142" cy="92014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59755-C4C8-47F9-AB54-5F6CF5599DC3}">
      <dsp:nvSpPr>
        <dsp:cNvPr id="0" name=""/>
        <dsp:cNvSpPr/>
      </dsp:nvSpPr>
      <dsp:spPr>
        <a:xfrm>
          <a:off x="5066106" y="1565611"/>
          <a:ext cx="533682" cy="5336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B4602-A545-487B-B0CE-546031E0C9D6}">
      <dsp:nvSpPr>
        <dsp:cNvPr id="0" name=""/>
        <dsp:cNvSpPr/>
      </dsp:nvSpPr>
      <dsp:spPr>
        <a:xfrm>
          <a:off x="5990193" y="1372381"/>
          <a:ext cx="2168908" cy="92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Understand how to critically evaluate your literature </a:t>
          </a:r>
        </a:p>
      </dsp:txBody>
      <dsp:txXfrm>
        <a:off x="5990193" y="1372381"/>
        <a:ext cx="2168908" cy="920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AE19A-7A10-4F2B-8E9D-174E1816F823}">
      <dsp:nvSpPr>
        <dsp:cNvPr id="0" name=""/>
        <dsp:cNvSpPr/>
      </dsp:nvSpPr>
      <dsp:spPr>
        <a:xfrm>
          <a:off x="0" y="475821"/>
          <a:ext cx="9367838" cy="8784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BC85F-6EDC-409B-A15A-9F8F2CEDE944}">
      <dsp:nvSpPr>
        <dsp:cNvPr id="0" name=""/>
        <dsp:cNvSpPr/>
      </dsp:nvSpPr>
      <dsp:spPr>
        <a:xfrm>
          <a:off x="265728" y="673471"/>
          <a:ext cx="483142" cy="483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4F180-6F79-4B4D-9223-18D0E6C996CF}">
      <dsp:nvSpPr>
        <dsp:cNvPr id="0" name=""/>
        <dsp:cNvSpPr/>
      </dsp:nvSpPr>
      <dsp:spPr>
        <a:xfrm>
          <a:off x="1014598" y="475821"/>
          <a:ext cx="8353239" cy="87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8" tIns="92968" rIns="92968" bIns="92968" numCol="1" spcCol="1270" anchor="ctr" anchorCtr="0">
          <a:noAutofit/>
        </a:bodyPr>
        <a:lstStyle/>
        <a:p>
          <a:pPr marL="0" lvl="0" indent="0" algn="l" defTabSz="622300">
            <a:lnSpc>
              <a:spcPct val="100000"/>
            </a:lnSpc>
            <a:spcBef>
              <a:spcPct val="0"/>
            </a:spcBef>
            <a:spcAft>
              <a:spcPct val="35000"/>
            </a:spcAft>
            <a:buNone/>
          </a:pPr>
          <a:r>
            <a:rPr lang="en-GB" sz="1400" kern="1200"/>
            <a:t>Using a system like Cornell Notes has many benefits. It limits the amount of notes you take so you don’t end up just coping long bits of text. It also encourages you to think about the questions you have on the text. </a:t>
          </a:r>
          <a:endParaRPr lang="en-US" sz="1400" kern="1200"/>
        </a:p>
      </dsp:txBody>
      <dsp:txXfrm>
        <a:off x="1014598" y="475821"/>
        <a:ext cx="8353239" cy="878440"/>
      </dsp:txXfrm>
    </dsp:sp>
    <dsp:sp modelId="{1A68FA61-76D8-46F8-AA81-909C3BEB3048}">
      <dsp:nvSpPr>
        <dsp:cNvPr id="0" name=""/>
        <dsp:cNvSpPr/>
      </dsp:nvSpPr>
      <dsp:spPr>
        <a:xfrm>
          <a:off x="0" y="1573872"/>
          <a:ext cx="9367838" cy="8784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460D8-D73C-4DD1-BB06-0538620199C0}">
      <dsp:nvSpPr>
        <dsp:cNvPr id="0" name=""/>
        <dsp:cNvSpPr/>
      </dsp:nvSpPr>
      <dsp:spPr>
        <a:xfrm>
          <a:off x="265728" y="1771521"/>
          <a:ext cx="483142" cy="483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BFAB2-5AF9-46F6-A9D3-D300C10CAA14}">
      <dsp:nvSpPr>
        <dsp:cNvPr id="0" name=""/>
        <dsp:cNvSpPr/>
      </dsp:nvSpPr>
      <dsp:spPr>
        <a:xfrm>
          <a:off x="1014598" y="1573872"/>
          <a:ext cx="8353239" cy="87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8" tIns="92968" rIns="92968" bIns="92968" numCol="1" spcCol="1270" anchor="ctr" anchorCtr="0">
          <a:noAutofit/>
        </a:bodyPr>
        <a:lstStyle/>
        <a:p>
          <a:pPr marL="0" lvl="0" indent="0" algn="l" defTabSz="622300">
            <a:lnSpc>
              <a:spcPct val="100000"/>
            </a:lnSpc>
            <a:spcBef>
              <a:spcPct val="0"/>
            </a:spcBef>
            <a:spcAft>
              <a:spcPct val="35000"/>
            </a:spcAft>
            <a:buNone/>
          </a:pPr>
          <a:r>
            <a:rPr lang="en-GB" sz="1400" kern="1200"/>
            <a:t>And when you come to writing your literature review, you can just refer to your Cornell Notes, rather than searching through pages and pages of writing.</a:t>
          </a:r>
          <a:endParaRPr lang="en-US" sz="1400" kern="1200"/>
        </a:p>
      </dsp:txBody>
      <dsp:txXfrm>
        <a:off x="1014598" y="1573872"/>
        <a:ext cx="8353239" cy="878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6C1AF-512F-46A0-B384-F416FD6D544C}">
      <dsp:nvSpPr>
        <dsp:cNvPr id="0" name=""/>
        <dsp:cNvSpPr/>
      </dsp:nvSpPr>
      <dsp:spPr>
        <a:xfrm>
          <a:off x="0" y="208832"/>
          <a:ext cx="9367838" cy="1417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CFE0A-FFA2-49C2-99BC-703267A8433F}">
      <dsp:nvSpPr>
        <dsp:cNvPr id="0" name=""/>
        <dsp:cNvSpPr/>
      </dsp:nvSpPr>
      <dsp:spPr>
        <a:xfrm>
          <a:off x="428902" y="527850"/>
          <a:ext cx="779823" cy="7798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9BC5B-6B98-4684-A977-71A01D65E0AC}">
      <dsp:nvSpPr>
        <dsp:cNvPr id="0" name=""/>
        <dsp:cNvSpPr/>
      </dsp:nvSpPr>
      <dsp:spPr>
        <a:xfrm>
          <a:off x="1637629" y="208832"/>
          <a:ext cx="7730208" cy="141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57" tIns="150057" rIns="150057" bIns="150057" numCol="1" spcCol="1270" anchor="ctr" anchorCtr="0">
          <a:noAutofit/>
        </a:bodyPr>
        <a:lstStyle/>
        <a:p>
          <a:pPr marL="0" lvl="0" indent="0" algn="l" defTabSz="1066800">
            <a:lnSpc>
              <a:spcPct val="100000"/>
            </a:lnSpc>
            <a:spcBef>
              <a:spcPct val="0"/>
            </a:spcBef>
            <a:spcAft>
              <a:spcPct val="35000"/>
            </a:spcAft>
            <a:buNone/>
          </a:pPr>
          <a:r>
            <a:rPr lang="en-GB" sz="2400" kern="1200" dirty="0"/>
            <a:t>Like any piece of academic writing, plan how you are going to structure your literature review. By theme? By limitations? Chronologically? </a:t>
          </a:r>
          <a:endParaRPr lang="en-US" sz="2400" kern="1200" dirty="0"/>
        </a:p>
      </dsp:txBody>
      <dsp:txXfrm>
        <a:off x="1637629" y="208832"/>
        <a:ext cx="7730208" cy="1417860"/>
      </dsp:txXfrm>
    </dsp:sp>
    <dsp:sp modelId="{29A8CBC8-5B63-472C-BEBB-4B3FF894F62E}">
      <dsp:nvSpPr>
        <dsp:cNvPr id="0" name=""/>
        <dsp:cNvSpPr/>
      </dsp:nvSpPr>
      <dsp:spPr>
        <a:xfrm>
          <a:off x="0" y="1890481"/>
          <a:ext cx="9367838" cy="1417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61AEB-8B13-421A-A0B3-04C780A069A0}">
      <dsp:nvSpPr>
        <dsp:cNvPr id="0" name=""/>
        <dsp:cNvSpPr/>
      </dsp:nvSpPr>
      <dsp:spPr>
        <a:xfrm>
          <a:off x="428902" y="2209499"/>
          <a:ext cx="779823" cy="7798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1D0BE-F1AC-4D58-826E-0E2701BB9FA2}">
      <dsp:nvSpPr>
        <dsp:cNvPr id="0" name=""/>
        <dsp:cNvSpPr/>
      </dsp:nvSpPr>
      <dsp:spPr>
        <a:xfrm>
          <a:off x="1637629" y="1890481"/>
          <a:ext cx="7730208" cy="141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57" tIns="150057" rIns="150057" bIns="150057" numCol="1" spcCol="1270" anchor="ctr" anchorCtr="0">
          <a:noAutofit/>
        </a:bodyPr>
        <a:lstStyle/>
        <a:p>
          <a:pPr marL="0" lvl="0" indent="0" algn="l" defTabSz="1066800">
            <a:lnSpc>
              <a:spcPct val="100000"/>
            </a:lnSpc>
            <a:spcBef>
              <a:spcPct val="0"/>
            </a:spcBef>
            <a:spcAft>
              <a:spcPct val="35000"/>
            </a:spcAft>
            <a:buNone/>
          </a:pPr>
          <a:r>
            <a:rPr lang="en-GB" sz="2400" kern="1200" dirty="0"/>
            <a:t>Remember, a literature review is not a book review. You should not only tell us what the literature says and what you think about it, but </a:t>
          </a:r>
          <a:r>
            <a:rPr lang="en-GB" sz="2400" i="1" kern="1200" dirty="0"/>
            <a:t>how this relates to your research</a:t>
          </a:r>
          <a:r>
            <a:rPr lang="en-GB" sz="2400" kern="1200" dirty="0"/>
            <a:t>.</a:t>
          </a:r>
          <a:endParaRPr lang="en-US" sz="2400" kern="1200" dirty="0"/>
        </a:p>
      </dsp:txBody>
      <dsp:txXfrm>
        <a:off x="1637629" y="1890481"/>
        <a:ext cx="7730208" cy="14178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978CC-AF56-4089-8A38-E27EECFD8DAE}">
      <dsp:nvSpPr>
        <dsp:cNvPr id="0" name=""/>
        <dsp:cNvSpPr/>
      </dsp:nvSpPr>
      <dsp:spPr>
        <a:xfrm>
          <a:off x="0" y="497397"/>
          <a:ext cx="911491" cy="9114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CEECE-B647-48FB-9E6C-3C39F86BEEC5}">
      <dsp:nvSpPr>
        <dsp:cNvPr id="0" name=""/>
        <dsp:cNvSpPr/>
      </dsp:nvSpPr>
      <dsp:spPr>
        <a:xfrm>
          <a:off x="208134" y="732033"/>
          <a:ext cx="528665" cy="4854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F1595-770B-409A-B25E-33AB089CFBB1}">
      <dsp:nvSpPr>
        <dsp:cNvPr id="0" name=""/>
        <dsp:cNvSpPr/>
      </dsp:nvSpPr>
      <dsp:spPr>
        <a:xfrm>
          <a:off x="1075416" y="479988"/>
          <a:ext cx="2148516" cy="91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kern="1200" dirty="0"/>
            <a:t>Point out the gaps in the literature</a:t>
          </a:r>
          <a:r>
            <a:rPr lang="en-GB" sz="1100" b="0" kern="1200" dirty="0"/>
            <a:t>:</a:t>
          </a:r>
          <a:endParaRPr lang="en-US" sz="1100" kern="1200" dirty="0"/>
        </a:p>
      </dsp:txBody>
      <dsp:txXfrm>
        <a:off x="1075416" y="479988"/>
        <a:ext cx="2148516" cy="911491"/>
      </dsp:txXfrm>
    </dsp:sp>
    <dsp:sp modelId="{5E9EB133-0D3F-42D7-A139-330C7935254A}">
      <dsp:nvSpPr>
        <dsp:cNvPr id="0" name=""/>
        <dsp:cNvSpPr/>
      </dsp:nvSpPr>
      <dsp:spPr>
        <a:xfrm>
          <a:off x="4188910" y="444722"/>
          <a:ext cx="911491" cy="9114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7B553-78B4-4182-B4DF-FD33078BFF95}">
      <dsp:nvSpPr>
        <dsp:cNvPr id="0" name=""/>
        <dsp:cNvSpPr/>
      </dsp:nvSpPr>
      <dsp:spPr>
        <a:xfrm>
          <a:off x="4389980" y="640093"/>
          <a:ext cx="528665" cy="5286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0AF02-BA25-40A0-A9D4-DDE60B8FF561}">
      <dsp:nvSpPr>
        <dsp:cNvPr id="0" name=""/>
        <dsp:cNvSpPr/>
      </dsp:nvSpPr>
      <dsp:spPr>
        <a:xfrm>
          <a:off x="5271839" y="532417"/>
          <a:ext cx="4857860" cy="91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0" i="1" kern="1200" dirty="0"/>
            <a:t>‘</a:t>
          </a:r>
          <a:r>
            <a:rPr lang="en-GB" sz="2000" b="0" i="1" kern="1200" dirty="0"/>
            <a:t>While much has been written on childhood and teenage obesity (for example, Hobbs 2016, Shuster et al 2017, Claridge et al 2020) little research has been conducted on obesity in young adults.’ </a:t>
          </a:r>
          <a:endParaRPr lang="en-US" sz="2000" kern="1200" dirty="0"/>
        </a:p>
      </dsp:txBody>
      <dsp:txXfrm>
        <a:off x="5271839" y="532417"/>
        <a:ext cx="4857860" cy="9114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12C0C-B8C9-4964-9AF8-19CA646F43CC}">
      <dsp:nvSpPr>
        <dsp:cNvPr id="0" name=""/>
        <dsp:cNvSpPr/>
      </dsp:nvSpPr>
      <dsp:spPr>
        <a:xfrm>
          <a:off x="690523" y="681"/>
          <a:ext cx="3645530" cy="21873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Tell the reader how your work will fill in the gaps:</a:t>
          </a:r>
          <a:endParaRPr lang="en-US" sz="1900" kern="1200"/>
        </a:p>
      </dsp:txBody>
      <dsp:txXfrm>
        <a:off x="754587" y="64745"/>
        <a:ext cx="3517402" cy="2059190"/>
      </dsp:txXfrm>
    </dsp:sp>
    <dsp:sp modelId="{A81D1D0F-39C0-4E18-89B7-E7F9806D6C7D}">
      <dsp:nvSpPr>
        <dsp:cNvPr id="0" name=""/>
        <dsp:cNvSpPr/>
      </dsp:nvSpPr>
      <dsp:spPr>
        <a:xfrm>
          <a:off x="4656860" y="642294"/>
          <a:ext cx="772852" cy="904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656860" y="823112"/>
        <a:ext cx="540996" cy="542455"/>
      </dsp:txXfrm>
    </dsp:sp>
    <dsp:sp modelId="{6AAA7EA0-5CFE-470E-BAF9-E8D91A4A3650}">
      <dsp:nvSpPr>
        <dsp:cNvPr id="0" name=""/>
        <dsp:cNvSpPr/>
      </dsp:nvSpPr>
      <dsp:spPr>
        <a:xfrm>
          <a:off x="5794266" y="681"/>
          <a:ext cx="3645530" cy="21873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i="1" kern="1200"/>
            <a:t>‘Although the conclusion of Luke and Simmons was compelling, their research has limited application since they only surveyed young men. This study will aim to question both young men and women.’</a:t>
          </a:r>
          <a:endParaRPr lang="en-US" sz="1900" kern="1200"/>
        </a:p>
      </dsp:txBody>
      <dsp:txXfrm>
        <a:off x="5858330" y="64745"/>
        <a:ext cx="3517402" cy="2059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4AAED-AB21-473A-AF98-38CC0A4122DB}">
      <dsp:nvSpPr>
        <dsp:cNvPr id="0" name=""/>
        <dsp:cNvSpPr/>
      </dsp:nvSpPr>
      <dsp:spPr>
        <a:xfrm>
          <a:off x="0" y="0"/>
          <a:ext cx="5624181" cy="1088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 Literature Review often appears at the beginning of a piece of academic writing, but not always. </a:t>
          </a:r>
          <a:endParaRPr lang="en-US" sz="1900" kern="1200"/>
        </a:p>
      </dsp:txBody>
      <dsp:txXfrm>
        <a:off x="31870" y="31870"/>
        <a:ext cx="4450016" cy="1024378"/>
      </dsp:txXfrm>
    </dsp:sp>
    <dsp:sp modelId="{B3550573-2A60-46EB-97E6-B35864C2F1E7}">
      <dsp:nvSpPr>
        <dsp:cNvPr id="0" name=""/>
        <dsp:cNvSpPr/>
      </dsp:nvSpPr>
      <dsp:spPr>
        <a:xfrm>
          <a:off x="496251" y="1269472"/>
          <a:ext cx="5624181" cy="1088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A Literature Review may be incorporated into other chapters, such as an Introduction.</a:t>
          </a:r>
          <a:endParaRPr lang="en-US" sz="1900" kern="1200"/>
        </a:p>
      </dsp:txBody>
      <dsp:txXfrm>
        <a:off x="528121" y="1301342"/>
        <a:ext cx="4356912" cy="1024378"/>
      </dsp:txXfrm>
    </dsp:sp>
    <dsp:sp modelId="{9B8F0371-A12D-4247-A8D0-776BEA009DE3}">
      <dsp:nvSpPr>
        <dsp:cNvPr id="0" name=""/>
        <dsp:cNvSpPr/>
      </dsp:nvSpPr>
      <dsp:spPr>
        <a:xfrm>
          <a:off x="992502" y="2538944"/>
          <a:ext cx="5624181" cy="1088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You may not need to do a separate Literature Review but evaluate the research of others throughout your work.</a:t>
          </a:r>
          <a:endParaRPr lang="en-US" sz="1900" kern="1200"/>
        </a:p>
      </dsp:txBody>
      <dsp:txXfrm>
        <a:off x="1024372" y="2570814"/>
        <a:ext cx="4356912" cy="1024378"/>
      </dsp:txXfrm>
    </dsp:sp>
    <dsp:sp modelId="{68A6BFCB-A73B-4FAA-997B-1F96EA9DF845}">
      <dsp:nvSpPr>
        <dsp:cNvPr id="0" name=""/>
        <dsp:cNvSpPr/>
      </dsp:nvSpPr>
      <dsp:spPr>
        <a:xfrm>
          <a:off x="4916904" y="825156"/>
          <a:ext cx="707277" cy="70727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076041" y="825156"/>
        <a:ext cx="389003" cy="532226"/>
      </dsp:txXfrm>
    </dsp:sp>
    <dsp:sp modelId="{D3BC0CCB-9C1E-4AB6-B59C-502E3193B473}">
      <dsp:nvSpPr>
        <dsp:cNvPr id="0" name=""/>
        <dsp:cNvSpPr/>
      </dsp:nvSpPr>
      <dsp:spPr>
        <a:xfrm>
          <a:off x="5413155" y="2087374"/>
          <a:ext cx="707277" cy="70727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572292" y="2087374"/>
        <a:ext cx="389003" cy="532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CE35-2DBE-434F-8DE0-1B67AA68EE47}">
      <dsp:nvSpPr>
        <dsp:cNvPr id="0" name=""/>
        <dsp:cNvSpPr/>
      </dsp:nvSpPr>
      <dsp:spPr>
        <a:xfrm>
          <a:off x="731" y="0"/>
          <a:ext cx="2964042" cy="30604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782" tIns="0" rIns="292782" bIns="330200" numCol="1" spcCol="1270" anchor="t" anchorCtr="0">
          <a:noAutofit/>
        </a:bodyPr>
        <a:lstStyle/>
        <a:p>
          <a:pPr marL="0" lvl="0" indent="0" algn="l" defTabSz="844550">
            <a:lnSpc>
              <a:spcPct val="90000"/>
            </a:lnSpc>
            <a:spcBef>
              <a:spcPct val="0"/>
            </a:spcBef>
            <a:spcAft>
              <a:spcPct val="35000"/>
            </a:spcAft>
            <a:buNone/>
          </a:pPr>
          <a:r>
            <a:rPr lang="en-GB" sz="1900" kern="1200"/>
            <a:t>It demonstrates to your reader that you have a good understanding of the topic you are discussing.</a:t>
          </a:r>
          <a:endParaRPr lang="en-US" sz="1900" kern="1200"/>
        </a:p>
      </dsp:txBody>
      <dsp:txXfrm>
        <a:off x="731" y="1224165"/>
        <a:ext cx="2964042" cy="1836249"/>
      </dsp:txXfrm>
    </dsp:sp>
    <dsp:sp modelId="{814F4364-AE0F-4E39-BDD2-79A86502BBF7}">
      <dsp:nvSpPr>
        <dsp:cNvPr id="0" name=""/>
        <dsp:cNvSpPr/>
      </dsp:nvSpPr>
      <dsp:spPr>
        <a:xfrm>
          <a:off x="731" y="0"/>
          <a:ext cx="2964042" cy="12241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2782" tIns="165100" rIns="292782"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731" y="0"/>
        <a:ext cx="2964042" cy="1224166"/>
      </dsp:txXfrm>
    </dsp:sp>
    <dsp:sp modelId="{55E742A5-AF06-4B79-B411-A2BA2D771FD0}">
      <dsp:nvSpPr>
        <dsp:cNvPr id="0" name=""/>
        <dsp:cNvSpPr/>
      </dsp:nvSpPr>
      <dsp:spPr>
        <a:xfrm>
          <a:off x="3201897" y="0"/>
          <a:ext cx="2964042" cy="30604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782" tIns="0" rIns="292782" bIns="330200" numCol="1" spcCol="1270" anchor="t" anchorCtr="0">
          <a:noAutofit/>
        </a:bodyPr>
        <a:lstStyle/>
        <a:p>
          <a:pPr marL="0" lvl="0" indent="0" algn="l" defTabSz="844550">
            <a:lnSpc>
              <a:spcPct val="90000"/>
            </a:lnSpc>
            <a:spcBef>
              <a:spcPct val="0"/>
            </a:spcBef>
            <a:spcAft>
              <a:spcPct val="35000"/>
            </a:spcAft>
            <a:buNone/>
          </a:pPr>
          <a:r>
            <a:rPr lang="en-GB" sz="1900" kern="1200"/>
            <a:t>It demonstrates that you know how to critically evaluate other academic work.</a:t>
          </a:r>
          <a:endParaRPr lang="en-US" sz="1900" kern="1200"/>
        </a:p>
      </dsp:txBody>
      <dsp:txXfrm>
        <a:off x="3201897" y="1224165"/>
        <a:ext cx="2964042" cy="1836249"/>
      </dsp:txXfrm>
    </dsp:sp>
    <dsp:sp modelId="{786EA79F-5AA7-4A73-BE73-5A5B29BF705C}">
      <dsp:nvSpPr>
        <dsp:cNvPr id="0" name=""/>
        <dsp:cNvSpPr/>
      </dsp:nvSpPr>
      <dsp:spPr>
        <a:xfrm>
          <a:off x="3201897" y="0"/>
          <a:ext cx="2964042" cy="12241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2782" tIns="165100" rIns="292782"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3201897" y="0"/>
        <a:ext cx="2964042" cy="1224166"/>
      </dsp:txXfrm>
    </dsp:sp>
    <dsp:sp modelId="{4D7B212F-C3DD-4BEC-82BD-012D33B54BC5}">
      <dsp:nvSpPr>
        <dsp:cNvPr id="0" name=""/>
        <dsp:cNvSpPr/>
      </dsp:nvSpPr>
      <dsp:spPr>
        <a:xfrm>
          <a:off x="6403063" y="0"/>
          <a:ext cx="2964042" cy="30604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782" tIns="0" rIns="292782" bIns="330200" numCol="1" spcCol="1270" anchor="t" anchorCtr="0">
          <a:noAutofit/>
        </a:bodyPr>
        <a:lstStyle/>
        <a:p>
          <a:pPr marL="0" lvl="0" indent="0" algn="l" defTabSz="844550">
            <a:lnSpc>
              <a:spcPct val="90000"/>
            </a:lnSpc>
            <a:spcBef>
              <a:spcPct val="0"/>
            </a:spcBef>
            <a:spcAft>
              <a:spcPct val="35000"/>
            </a:spcAft>
            <a:buNone/>
          </a:pPr>
          <a:r>
            <a:rPr lang="en-GB" sz="1900" kern="1200"/>
            <a:t>It demonstrates that you understand how your work relates to other academic research.</a:t>
          </a:r>
          <a:endParaRPr lang="en-US" sz="1900" kern="1200"/>
        </a:p>
      </dsp:txBody>
      <dsp:txXfrm>
        <a:off x="6403063" y="1224165"/>
        <a:ext cx="2964042" cy="1836249"/>
      </dsp:txXfrm>
    </dsp:sp>
    <dsp:sp modelId="{571099F8-3406-4DA9-B3D8-8D3E1766E1B1}">
      <dsp:nvSpPr>
        <dsp:cNvPr id="0" name=""/>
        <dsp:cNvSpPr/>
      </dsp:nvSpPr>
      <dsp:spPr>
        <a:xfrm>
          <a:off x="6403063" y="0"/>
          <a:ext cx="2964042" cy="12241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2782" tIns="165100" rIns="292782"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6403063" y="0"/>
        <a:ext cx="2964042" cy="1224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17647-EA26-4386-8830-78D9337F9ADB}">
      <dsp:nvSpPr>
        <dsp:cNvPr id="0" name=""/>
        <dsp:cNvSpPr/>
      </dsp:nvSpPr>
      <dsp:spPr>
        <a:xfrm>
          <a:off x="298553" y="1068379"/>
          <a:ext cx="1380414" cy="13804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796CF-12FB-4831-9127-DCE8267567D1}">
      <dsp:nvSpPr>
        <dsp:cNvPr id="0" name=""/>
        <dsp:cNvSpPr/>
      </dsp:nvSpPr>
      <dsp:spPr>
        <a:xfrm>
          <a:off x="588440" y="1358266"/>
          <a:ext cx="800640" cy="800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8AAA1-97CF-49A6-A867-EFC934A9A121}">
      <dsp:nvSpPr>
        <dsp:cNvPr id="0" name=""/>
        <dsp:cNvSpPr/>
      </dsp:nvSpPr>
      <dsp:spPr>
        <a:xfrm>
          <a:off x="1974771" y="1068379"/>
          <a:ext cx="3253835" cy="138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Introductions and Background sections provide the reader with knowledge they may need in order to understand what comes next.</a:t>
          </a:r>
          <a:endParaRPr lang="en-US" sz="2400" kern="1200" dirty="0"/>
        </a:p>
      </dsp:txBody>
      <dsp:txXfrm>
        <a:off x="1974771" y="1068379"/>
        <a:ext cx="3253835" cy="1380414"/>
      </dsp:txXfrm>
    </dsp:sp>
    <dsp:sp modelId="{D7BB7328-2DDF-4177-9DDC-4D36B4C6730F}">
      <dsp:nvSpPr>
        <dsp:cNvPr id="0" name=""/>
        <dsp:cNvSpPr/>
      </dsp:nvSpPr>
      <dsp:spPr>
        <a:xfrm>
          <a:off x="5795563" y="1068379"/>
          <a:ext cx="1380414" cy="13804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ADA25-C56A-42CD-B976-FD4702FA2469}">
      <dsp:nvSpPr>
        <dsp:cNvPr id="0" name=""/>
        <dsp:cNvSpPr/>
      </dsp:nvSpPr>
      <dsp:spPr>
        <a:xfrm>
          <a:off x="6085450" y="1358266"/>
          <a:ext cx="800640" cy="800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C9E53-5F36-419F-82CB-E0732AB07DF3}">
      <dsp:nvSpPr>
        <dsp:cNvPr id="0" name=""/>
        <dsp:cNvSpPr/>
      </dsp:nvSpPr>
      <dsp:spPr>
        <a:xfrm>
          <a:off x="7471781" y="1068379"/>
          <a:ext cx="3253835" cy="138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A Literature Review helps the reader to understand how your work fits into the wider academic conversation about the topic.</a:t>
          </a:r>
          <a:endParaRPr lang="en-US" sz="2400" kern="1200" dirty="0"/>
        </a:p>
      </dsp:txBody>
      <dsp:txXfrm>
        <a:off x="7471781" y="1068379"/>
        <a:ext cx="3253835" cy="1380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2C5A6-8C25-4B6A-B0D4-FD05DD2646CD}">
      <dsp:nvSpPr>
        <dsp:cNvPr id="0" name=""/>
        <dsp:cNvSpPr/>
      </dsp:nvSpPr>
      <dsp:spPr>
        <a:xfrm>
          <a:off x="1472" y="207778"/>
          <a:ext cx="3140952" cy="18845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Literature Reviews begin with the choosing of your literature. Don’t just include everything that you read on the topic. </a:t>
          </a:r>
          <a:endParaRPr lang="en-US" sz="2100" kern="1200"/>
        </a:p>
      </dsp:txBody>
      <dsp:txXfrm>
        <a:off x="56669" y="262975"/>
        <a:ext cx="3030558" cy="1774177"/>
      </dsp:txXfrm>
    </dsp:sp>
    <dsp:sp modelId="{5389075E-7EB9-4990-8925-AF9AC76601A8}">
      <dsp:nvSpPr>
        <dsp:cNvPr id="0" name=""/>
        <dsp:cNvSpPr/>
      </dsp:nvSpPr>
      <dsp:spPr>
        <a:xfrm>
          <a:off x="3418828" y="760585"/>
          <a:ext cx="665881" cy="7789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418828" y="916376"/>
        <a:ext cx="466117" cy="467374"/>
      </dsp:txXfrm>
    </dsp:sp>
    <dsp:sp modelId="{6B9CF1F5-276F-49D3-85CD-AD171BD48442}">
      <dsp:nvSpPr>
        <dsp:cNvPr id="0" name=""/>
        <dsp:cNvSpPr/>
      </dsp:nvSpPr>
      <dsp:spPr>
        <a:xfrm>
          <a:off x="4398805" y="207778"/>
          <a:ext cx="3140952" cy="18845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Decide on your parameters – what will you include and what will you leave out?</a:t>
          </a:r>
          <a:endParaRPr lang="en-US" sz="2100" kern="1200"/>
        </a:p>
      </dsp:txBody>
      <dsp:txXfrm>
        <a:off x="4454002" y="262975"/>
        <a:ext cx="3030558" cy="1774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4A8CC-F726-41EC-924F-A2BDD6F83F17}">
      <dsp:nvSpPr>
        <dsp:cNvPr id="0" name=""/>
        <dsp:cNvSpPr/>
      </dsp:nvSpPr>
      <dsp:spPr>
        <a:xfrm>
          <a:off x="0" y="175858"/>
          <a:ext cx="10513987" cy="1450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65FB7E-675F-4837-806C-7F7175E74E30}">
      <dsp:nvSpPr>
        <dsp:cNvPr id="0" name=""/>
        <dsp:cNvSpPr/>
      </dsp:nvSpPr>
      <dsp:spPr>
        <a:xfrm>
          <a:off x="438877" y="502296"/>
          <a:ext cx="797958" cy="7979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8D8FA-92F4-4F82-A930-C5F8DF80CFAC}">
      <dsp:nvSpPr>
        <dsp:cNvPr id="0" name=""/>
        <dsp:cNvSpPr/>
      </dsp:nvSpPr>
      <dsp:spPr>
        <a:xfrm>
          <a:off x="1675713" y="175858"/>
          <a:ext cx="8838273" cy="145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47" tIns="153547" rIns="153547" bIns="153547" numCol="1" spcCol="1270" anchor="ctr" anchorCtr="0">
          <a:noAutofit/>
        </a:bodyPr>
        <a:lstStyle/>
        <a:p>
          <a:pPr marL="0" lvl="0" indent="0" algn="l" defTabSz="755650">
            <a:lnSpc>
              <a:spcPct val="100000"/>
            </a:lnSpc>
            <a:spcBef>
              <a:spcPct val="0"/>
            </a:spcBef>
            <a:spcAft>
              <a:spcPct val="35000"/>
            </a:spcAft>
            <a:buNone/>
          </a:pPr>
          <a:r>
            <a:rPr lang="en-GB" sz="1700" b="0" i="0" kern="1200"/>
            <a:t>Queen Mary students can register for the Society of College, National and University Libraries (SCONUL) access scheme. This scheme allows students and staff studying and researching within Higher Education in the UK access to over 170 academic institution libraries.</a:t>
          </a:r>
          <a:endParaRPr lang="en-US" sz="1700" kern="1200"/>
        </a:p>
      </dsp:txBody>
      <dsp:txXfrm>
        <a:off x="1675713" y="175858"/>
        <a:ext cx="8838273" cy="1450834"/>
      </dsp:txXfrm>
    </dsp:sp>
    <dsp:sp modelId="{4C1C1527-872D-4C52-B119-60E7E41B8294}">
      <dsp:nvSpPr>
        <dsp:cNvPr id="0" name=""/>
        <dsp:cNvSpPr/>
      </dsp:nvSpPr>
      <dsp:spPr>
        <a:xfrm>
          <a:off x="0" y="1890481"/>
          <a:ext cx="10513987" cy="1450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7CD0A-6657-4A77-BB82-FECFA32030D9}">
      <dsp:nvSpPr>
        <dsp:cNvPr id="0" name=""/>
        <dsp:cNvSpPr/>
      </dsp:nvSpPr>
      <dsp:spPr>
        <a:xfrm>
          <a:off x="438877" y="2216918"/>
          <a:ext cx="797958" cy="7979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40C28-1FF0-4ABC-945F-ED8C44590CD6}">
      <dsp:nvSpPr>
        <dsp:cNvPr id="0" name=""/>
        <dsp:cNvSpPr/>
      </dsp:nvSpPr>
      <dsp:spPr>
        <a:xfrm>
          <a:off x="1675713" y="1890481"/>
          <a:ext cx="8838273" cy="145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47" tIns="153547" rIns="153547" bIns="153547" numCol="1" spcCol="1270" anchor="ctr" anchorCtr="0">
          <a:noAutofit/>
        </a:bodyPr>
        <a:lstStyle/>
        <a:p>
          <a:pPr marL="0" lvl="0" indent="0" algn="l" defTabSz="1066800">
            <a:lnSpc>
              <a:spcPct val="100000"/>
            </a:lnSpc>
            <a:spcBef>
              <a:spcPct val="0"/>
            </a:spcBef>
            <a:spcAft>
              <a:spcPct val="35000"/>
            </a:spcAft>
            <a:buNone/>
          </a:pPr>
          <a:r>
            <a:rPr lang="en-GB" sz="2400" kern="1200" dirty="0">
              <a:hlinkClick xmlns:r="http://schemas.openxmlformats.org/officeDocument/2006/relationships" r:id="rId5"/>
            </a:rPr>
            <a:t>https://www.qmul.ac.uk/library/using-library-services/visiting-/sconul-access-for-queen-mary-staff-and-students/</a:t>
          </a:r>
          <a:endParaRPr lang="en-GB" sz="2400" kern="1200" dirty="0"/>
        </a:p>
        <a:p>
          <a:pPr marL="0" lvl="0" indent="0" algn="l" defTabSz="1066800">
            <a:lnSpc>
              <a:spcPct val="100000"/>
            </a:lnSpc>
            <a:spcBef>
              <a:spcPct val="0"/>
            </a:spcBef>
            <a:spcAft>
              <a:spcPct val="35000"/>
            </a:spcAft>
            <a:buNone/>
          </a:pPr>
          <a:endParaRPr lang="en-US" sz="1600" kern="1200" dirty="0"/>
        </a:p>
      </dsp:txBody>
      <dsp:txXfrm>
        <a:off x="1675713" y="1890481"/>
        <a:ext cx="8838273" cy="1450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4FD13-0C97-4797-9777-1AB85889E7E6}">
      <dsp:nvSpPr>
        <dsp:cNvPr id="0" name=""/>
        <dsp:cNvSpPr/>
      </dsp:nvSpPr>
      <dsp:spPr>
        <a:xfrm>
          <a:off x="0" y="0"/>
          <a:ext cx="93678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5D30A-BA0E-42C3-8EDC-F4779F4E128B}">
      <dsp:nvSpPr>
        <dsp:cNvPr id="0" name=""/>
        <dsp:cNvSpPr/>
      </dsp:nvSpPr>
      <dsp:spPr>
        <a:xfrm>
          <a:off x="0" y="0"/>
          <a:ext cx="9367838" cy="87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Each faculty has a Liaison Librarian who can help you to find the information you need and learn how to use it: </a:t>
          </a:r>
          <a:endParaRPr lang="en-US" sz="2400" kern="1200"/>
        </a:p>
      </dsp:txBody>
      <dsp:txXfrm>
        <a:off x="0" y="0"/>
        <a:ext cx="9367838" cy="879293"/>
      </dsp:txXfrm>
    </dsp:sp>
    <dsp:sp modelId="{B9FBD98F-3B3F-4A1D-BBDF-D752B48E7604}">
      <dsp:nvSpPr>
        <dsp:cNvPr id="0" name=""/>
        <dsp:cNvSpPr/>
      </dsp:nvSpPr>
      <dsp:spPr>
        <a:xfrm>
          <a:off x="0" y="879293"/>
          <a:ext cx="93678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DEF75-6CE6-4CD8-AA24-F3ACC493676D}">
      <dsp:nvSpPr>
        <dsp:cNvPr id="0" name=""/>
        <dsp:cNvSpPr/>
      </dsp:nvSpPr>
      <dsp:spPr>
        <a:xfrm>
          <a:off x="0" y="879293"/>
          <a:ext cx="9367838" cy="87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HSS - </a:t>
          </a:r>
          <a:r>
            <a:rPr lang="en-GB" sz="2400" kern="1200">
              <a:hlinkClick xmlns:r="http://schemas.openxmlformats.org/officeDocument/2006/relationships" r:id="rId1"/>
            </a:rPr>
            <a:t>library-hss@qmul.ac.uk</a:t>
          </a:r>
          <a:endParaRPr lang="en-US" sz="2400" kern="1200"/>
        </a:p>
      </dsp:txBody>
      <dsp:txXfrm>
        <a:off x="0" y="879293"/>
        <a:ext cx="9367838" cy="879293"/>
      </dsp:txXfrm>
    </dsp:sp>
    <dsp:sp modelId="{D69F5CD9-A2E8-4947-B15D-E0D011B2AB16}">
      <dsp:nvSpPr>
        <dsp:cNvPr id="0" name=""/>
        <dsp:cNvSpPr/>
      </dsp:nvSpPr>
      <dsp:spPr>
        <a:xfrm>
          <a:off x="0" y="1758586"/>
          <a:ext cx="93678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0A074-6558-42AF-979B-FE47F5E3CA13}">
      <dsp:nvSpPr>
        <dsp:cNvPr id="0" name=""/>
        <dsp:cNvSpPr/>
      </dsp:nvSpPr>
      <dsp:spPr>
        <a:xfrm>
          <a:off x="0" y="1758586"/>
          <a:ext cx="9367838" cy="87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SMD - </a:t>
          </a:r>
          <a:r>
            <a:rPr lang="en-GB" sz="2400" kern="1200">
              <a:hlinkClick xmlns:r="http://schemas.openxmlformats.org/officeDocument/2006/relationships" r:id="rId2"/>
            </a:rPr>
            <a:t>library-smd@qmul.ac.uk</a:t>
          </a:r>
          <a:endParaRPr lang="en-US" sz="2400" kern="1200"/>
        </a:p>
      </dsp:txBody>
      <dsp:txXfrm>
        <a:off x="0" y="1758586"/>
        <a:ext cx="9367838" cy="879293"/>
      </dsp:txXfrm>
    </dsp:sp>
    <dsp:sp modelId="{CB7FC622-5B19-4944-9450-393AEB1364AE}">
      <dsp:nvSpPr>
        <dsp:cNvPr id="0" name=""/>
        <dsp:cNvSpPr/>
      </dsp:nvSpPr>
      <dsp:spPr>
        <a:xfrm>
          <a:off x="0" y="2637880"/>
          <a:ext cx="93678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F31D5-83EE-4082-ABBC-6B49EBB436C6}">
      <dsp:nvSpPr>
        <dsp:cNvPr id="0" name=""/>
        <dsp:cNvSpPr/>
      </dsp:nvSpPr>
      <dsp:spPr>
        <a:xfrm>
          <a:off x="0" y="2637880"/>
          <a:ext cx="9367838" cy="87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S&amp;E -  </a:t>
          </a:r>
          <a:r>
            <a:rPr lang="en-GB" sz="2400" u="sng" kern="1200">
              <a:hlinkClick xmlns:r="http://schemas.openxmlformats.org/officeDocument/2006/relationships" r:id="rId3"/>
            </a:rPr>
            <a:t>library-sande@qmul.ac.uk</a:t>
          </a:r>
          <a:r>
            <a:rPr lang="en-GB" sz="2400" u="sng" kern="1200"/>
            <a:t> </a:t>
          </a:r>
          <a:endParaRPr lang="en-US" sz="2400" kern="1200"/>
        </a:p>
      </dsp:txBody>
      <dsp:txXfrm>
        <a:off x="0" y="2637880"/>
        <a:ext cx="9367838" cy="8792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05DAB-E160-4063-B512-8F6B25378EB2}">
      <dsp:nvSpPr>
        <dsp:cNvPr id="0" name=""/>
        <dsp:cNvSpPr/>
      </dsp:nvSpPr>
      <dsp:spPr>
        <a:xfrm>
          <a:off x="0" y="481"/>
          <a:ext cx="113529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FAB42-36AB-4CBD-9B20-F5E98692A5D1}">
      <dsp:nvSpPr>
        <dsp:cNvPr id="0" name=""/>
        <dsp:cNvSpPr/>
      </dsp:nvSpPr>
      <dsp:spPr>
        <a:xfrm>
          <a:off x="0" y="481"/>
          <a:ext cx="11352943" cy="56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When was the work written and is that relevant?</a:t>
          </a:r>
          <a:endParaRPr lang="en-US" sz="1800" kern="1200"/>
        </a:p>
      </dsp:txBody>
      <dsp:txXfrm>
        <a:off x="0" y="481"/>
        <a:ext cx="11352943" cy="563473"/>
      </dsp:txXfrm>
    </dsp:sp>
    <dsp:sp modelId="{08471886-BB07-4325-AB09-7949372ADB6A}">
      <dsp:nvSpPr>
        <dsp:cNvPr id="0" name=""/>
        <dsp:cNvSpPr/>
      </dsp:nvSpPr>
      <dsp:spPr>
        <a:xfrm>
          <a:off x="0" y="563954"/>
          <a:ext cx="113529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6CD4D-E794-459F-8D85-DC45AC79B385}">
      <dsp:nvSpPr>
        <dsp:cNvPr id="0" name=""/>
        <dsp:cNvSpPr/>
      </dsp:nvSpPr>
      <dsp:spPr>
        <a:xfrm>
          <a:off x="0" y="563954"/>
          <a:ext cx="11352943" cy="56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Who wrote it and is that relevant?</a:t>
          </a:r>
          <a:endParaRPr lang="en-US" sz="1800" kern="1200"/>
        </a:p>
      </dsp:txBody>
      <dsp:txXfrm>
        <a:off x="0" y="563954"/>
        <a:ext cx="11352943" cy="563473"/>
      </dsp:txXfrm>
    </dsp:sp>
    <dsp:sp modelId="{4F993248-9680-4D00-A421-3239AAAACAE0}">
      <dsp:nvSpPr>
        <dsp:cNvPr id="0" name=""/>
        <dsp:cNvSpPr/>
      </dsp:nvSpPr>
      <dsp:spPr>
        <a:xfrm>
          <a:off x="0" y="1127427"/>
          <a:ext cx="113529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87AD4-F5EB-4A87-B9D5-25348C42688D}">
      <dsp:nvSpPr>
        <dsp:cNvPr id="0" name=""/>
        <dsp:cNvSpPr/>
      </dsp:nvSpPr>
      <dsp:spPr>
        <a:xfrm>
          <a:off x="0" y="1127427"/>
          <a:ext cx="11352943" cy="56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What are their sources?</a:t>
          </a:r>
          <a:endParaRPr lang="en-US" sz="1800" kern="1200"/>
        </a:p>
      </dsp:txBody>
      <dsp:txXfrm>
        <a:off x="0" y="1127427"/>
        <a:ext cx="11352943" cy="563473"/>
      </dsp:txXfrm>
    </dsp:sp>
    <dsp:sp modelId="{B30A3242-D910-4809-A176-EE040DF813E8}">
      <dsp:nvSpPr>
        <dsp:cNvPr id="0" name=""/>
        <dsp:cNvSpPr/>
      </dsp:nvSpPr>
      <dsp:spPr>
        <a:xfrm>
          <a:off x="0" y="1690900"/>
          <a:ext cx="113529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01F12C-9291-49FA-9B65-BDA189C29E74}">
      <dsp:nvSpPr>
        <dsp:cNvPr id="0" name=""/>
        <dsp:cNvSpPr/>
      </dsp:nvSpPr>
      <dsp:spPr>
        <a:xfrm>
          <a:off x="0" y="1690900"/>
          <a:ext cx="11352943" cy="56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Is their conclusion justified? Is it supported by the evidence?</a:t>
          </a:r>
          <a:endParaRPr lang="en-US" sz="1800" kern="1200"/>
        </a:p>
      </dsp:txBody>
      <dsp:txXfrm>
        <a:off x="0" y="1690900"/>
        <a:ext cx="11352943" cy="563473"/>
      </dsp:txXfrm>
    </dsp:sp>
    <dsp:sp modelId="{26BF85D2-FE74-4632-AE54-04E164439E70}">
      <dsp:nvSpPr>
        <dsp:cNvPr id="0" name=""/>
        <dsp:cNvSpPr/>
      </dsp:nvSpPr>
      <dsp:spPr>
        <a:xfrm>
          <a:off x="0" y="2254374"/>
          <a:ext cx="113529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05EDE1-AC72-4710-B445-A34284464198}">
      <dsp:nvSpPr>
        <dsp:cNvPr id="0" name=""/>
        <dsp:cNvSpPr/>
      </dsp:nvSpPr>
      <dsp:spPr>
        <a:xfrm>
          <a:off x="0" y="2254374"/>
          <a:ext cx="11352943" cy="56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What are the flaws in their work? What are the positives?</a:t>
          </a:r>
          <a:endParaRPr lang="en-US" sz="1800" kern="1200"/>
        </a:p>
      </dsp:txBody>
      <dsp:txXfrm>
        <a:off x="0" y="2254374"/>
        <a:ext cx="11352943" cy="563473"/>
      </dsp:txXfrm>
    </dsp:sp>
    <dsp:sp modelId="{0557FEAB-AB0B-4AB7-87E7-024D05C672CE}">
      <dsp:nvSpPr>
        <dsp:cNvPr id="0" name=""/>
        <dsp:cNvSpPr/>
      </dsp:nvSpPr>
      <dsp:spPr>
        <a:xfrm>
          <a:off x="0" y="2817847"/>
          <a:ext cx="113529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B407E-6EF7-4B63-A61A-57E30E992E03}">
      <dsp:nvSpPr>
        <dsp:cNvPr id="0" name=""/>
        <dsp:cNvSpPr/>
      </dsp:nvSpPr>
      <dsp:spPr>
        <a:xfrm>
          <a:off x="0" y="2817847"/>
          <a:ext cx="11352943" cy="56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Does the author support a certain theory, method or school of thought?</a:t>
          </a:r>
          <a:endParaRPr lang="en-US" sz="1800" kern="1200"/>
        </a:p>
      </dsp:txBody>
      <dsp:txXfrm>
        <a:off x="0" y="2817847"/>
        <a:ext cx="11352943" cy="563473"/>
      </dsp:txXfrm>
    </dsp:sp>
    <dsp:sp modelId="{BBA75BCB-9940-4FF2-AF9B-C362283EBDBD}">
      <dsp:nvSpPr>
        <dsp:cNvPr id="0" name=""/>
        <dsp:cNvSpPr/>
      </dsp:nvSpPr>
      <dsp:spPr>
        <a:xfrm>
          <a:off x="0" y="3381320"/>
          <a:ext cx="113529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8BC30-6AC1-49B1-86F6-412C463C1FCA}">
      <dsp:nvSpPr>
        <dsp:cNvPr id="0" name=""/>
        <dsp:cNvSpPr/>
      </dsp:nvSpPr>
      <dsp:spPr>
        <a:xfrm>
          <a:off x="0" y="3381320"/>
          <a:ext cx="11352943" cy="56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How does the work fit in with other literature? (I.e. does it support what others have said or argue against others?).</a:t>
          </a:r>
          <a:endParaRPr lang="en-US" sz="1800" kern="1200"/>
        </a:p>
      </dsp:txBody>
      <dsp:txXfrm>
        <a:off x="0" y="3381320"/>
        <a:ext cx="11352943" cy="563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B5577-07FE-4512-9319-2117661ACAA5}">
      <dsp:nvSpPr>
        <dsp:cNvPr id="0" name=""/>
        <dsp:cNvSpPr/>
      </dsp:nvSpPr>
      <dsp:spPr>
        <a:xfrm>
          <a:off x="0" y="660282"/>
          <a:ext cx="9367838" cy="12189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DAF515-7A02-471A-A1E8-842A49F5B8A9}">
      <dsp:nvSpPr>
        <dsp:cNvPr id="0" name=""/>
        <dsp:cNvSpPr/>
      </dsp:nvSpPr>
      <dsp:spPr>
        <a:xfrm>
          <a:off x="368742" y="934553"/>
          <a:ext cx="670440" cy="670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245E52-F1A3-419C-B6F6-594481EDFFD6}">
      <dsp:nvSpPr>
        <dsp:cNvPr id="0" name=""/>
        <dsp:cNvSpPr/>
      </dsp:nvSpPr>
      <dsp:spPr>
        <a:xfrm>
          <a:off x="1407924" y="660282"/>
          <a:ext cx="7959913" cy="121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09" tIns="129009" rIns="129009" bIns="129009" numCol="1" spcCol="1270" anchor="ctr" anchorCtr="0">
          <a:noAutofit/>
        </a:bodyPr>
        <a:lstStyle/>
        <a:p>
          <a:pPr marL="0" lvl="0" indent="0" algn="l" defTabSz="889000">
            <a:lnSpc>
              <a:spcPct val="100000"/>
            </a:lnSpc>
            <a:spcBef>
              <a:spcPct val="0"/>
            </a:spcBef>
            <a:spcAft>
              <a:spcPct val="35000"/>
            </a:spcAft>
            <a:buNone/>
          </a:pPr>
          <a:r>
            <a:rPr lang="en-GB" sz="2000" kern="1200"/>
            <a:t>You will be reading a lot, so you want to make sure you don’t forget things. If you have a good technique for making notes, it will make it a lot easier when it comes to writing your literature review.</a:t>
          </a:r>
          <a:endParaRPr lang="en-US" sz="2000" kern="1200"/>
        </a:p>
      </dsp:txBody>
      <dsp:txXfrm>
        <a:off x="1407924" y="660282"/>
        <a:ext cx="7959913" cy="1218982"/>
      </dsp:txXfrm>
    </dsp:sp>
    <dsp:sp modelId="{3D4B2B73-C665-4705-A36D-093449A1DFB6}">
      <dsp:nvSpPr>
        <dsp:cNvPr id="0" name=""/>
        <dsp:cNvSpPr/>
      </dsp:nvSpPr>
      <dsp:spPr>
        <a:xfrm>
          <a:off x="0" y="2184009"/>
          <a:ext cx="9367838" cy="12189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72445-D165-4EF9-AAB6-64D66DE3F021}">
      <dsp:nvSpPr>
        <dsp:cNvPr id="0" name=""/>
        <dsp:cNvSpPr/>
      </dsp:nvSpPr>
      <dsp:spPr>
        <a:xfrm>
          <a:off x="368742" y="2458280"/>
          <a:ext cx="670440" cy="670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405DF-456F-4F8B-82FF-373B5EE06C5E}">
      <dsp:nvSpPr>
        <dsp:cNvPr id="0" name=""/>
        <dsp:cNvSpPr/>
      </dsp:nvSpPr>
      <dsp:spPr>
        <a:xfrm>
          <a:off x="1407924" y="2184009"/>
          <a:ext cx="7959913" cy="1218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09" tIns="129009" rIns="129009" bIns="129009" numCol="1" spcCol="1270" anchor="ctr" anchorCtr="0">
          <a:noAutofit/>
        </a:bodyPr>
        <a:lstStyle/>
        <a:p>
          <a:pPr marL="0" lvl="0" indent="0" algn="l" defTabSz="889000">
            <a:lnSpc>
              <a:spcPct val="100000"/>
            </a:lnSpc>
            <a:spcBef>
              <a:spcPct val="0"/>
            </a:spcBef>
            <a:spcAft>
              <a:spcPct val="35000"/>
            </a:spcAft>
            <a:buNone/>
          </a:pPr>
          <a:r>
            <a:rPr lang="en-GB" sz="2000" kern="1200"/>
            <a:t>One technique for keeping good notes is to use a system like Cornell Notes. This involves dividing your page into four parts: bibliographical details, notes, questions and summary.</a:t>
          </a:r>
          <a:endParaRPr lang="en-US" sz="2000" kern="1200"/>
        </a:p>
      </dsp:txBody>
      <dsp:txXfrm>
        <a:off x="1407924" y="2184009"/>
        <a:ext cx="7959913" cy="121898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8/11/2023</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a:t>Always use a title/intro slide at the start of your presentation. Choose the appropriate version by faculty or this slide version for professional services.</a:t>
            </a:r>
          </a:p>
          <a:p>
            <a:endParaRPr lang="en-GB"/>
          </a:p>
          <a:p>
            <a:r>
              <a:rPr lang="en-GB"/>
              <a:t>Title slide option 1 – blue background. Queen Mary logo version</a:t>
            </a:r>
          </a:p>
          <a:p>
            <a:endParaRPr/>
          </a:p>
        </p:txBody>
      </p:sp>
    </p:spTree>
    <p:extLst>
      <p:ext uri="{BB962C8B-B14F-4D97-AF65-F5344CB8AC3E}">
        <p14:creationId xmlns:p14="http://schemas.microsoft.com/office/powerpoint/2010/main" val="249731075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[fact 1]</a:t>
            </a:r>
          </a:p>
          <a:p>
            <a:pPr lvl="0"/>
            <a:r>
              <a:rPr lang="en-US"/>
              <a:t>[fact 2]</a:t>
            </a:r>
          </a:p>
          <a:p>
            <a:pPr lvl="0"/>
            <a:endParaRPr lang="en-US"/>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 [body text]</a:t>
            </a:r>
          </a:p>
          <a:p>
            <a:pPr lvl="0"/>
            <a:endParaRPr lang="en-US"/>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a:t>[body text]</a:t>
            </a:r>
          </a:p>
          <a:p>
            <a:pPr lvl="0"/>
            <a:endParaRPr lang="en-US"/>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a:t>[Impact heading line 1]</a:t>
            </a:r>
            <a:br>
              <a:rPr lang="en-US"/>
            </a:br>
            <a:r>
              <a:rPr lang="en-US"/>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a:t>Use this design for one line statements]</a:t>
            </a:r>
          </a:p>
          <a:p>
            <a:endParaRPr lang="en-US"/>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2" y="6129717"/>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2"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1"/>
            <a:ext cx="9367839" cy="3517175"/>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189" indent="0">
              <a:buNone/>
              <a:defRPr/>
            </a:lvl2pPr>
          </a:lstStyle>
          <a:p>
            <a:pPr lvl="0"/>
            <a:r>
              <a:rPr lang="en-US"/>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7" y="519114"/>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189" indent="0">
              <a:buNone/>
              <a:defRPr/>
            </a:lvl2pPr>
          </a:lstStyle>
          <a:p>
            <a:pPr lvl="0"/>
            <a:r>
              <a:rPr lang="en-US"/>
              <a:t>[Heading text]</a:t>
            </a:r>
          </a:p>
        </p:txBody>
      </p:sp>
    </p:spTree>
    <p:extLst>
      <p:ext uri="{BB962C8B-B14F-4D97-AF65-F5344CB8AC3E}">
        <p14:creationId xmlns:p14="http://schemas.microsoft.com/office/powerpoint/2010/main" val="2121879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835982" y="2606327"/>
            <a:ext cx="5780741" cy="1545083"/>
          </a:xfrm>
          <a:prstGeom prst="rect">
            <a:avLst/>
          </a:prstGeom>
        </p:spPr>
      </p:pic>
    </p:spTree>
    <p:extLst>
      <p:ext uri="{BB962C8B-B14F-4D97-AF65-F5344CB8AC3E}">
        <p14:creationId xmlns:p14="http://schemas.microsoft.com/office/powerpoint/2010/main" val="230688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a:solidFill>
                  <a:schemeClr val="tx1"/>
                </a:solidFill>
                <a:latin typeface="Arial" panose="020B0604020202020204" pitchFamily="34" charset="0"/>
                <a:cs typeface="Arial" panose="020B0604020202020204" pitchFamily="34" charset="0"/>
              </a:rPr>
              <a:t>Position for Partner Brand logo (if </a:t>
            </a:r>
            <a:r>
              <a:rPr lang="en-US" sz="800" err="1">
                <a:solidFill>
                  <a:schemeClr val="tx1"/>
                </a:solidFill>
                <a:latin typeface="Arial" panose="020B0604020202020204" pitchFamily="34" charset="0"/>
                <a:cs typeface="Arial" panose="020B0604020202020204" pitchFamily="34" charset="0"/>
              </a:rPr>
              <a:t>req</a:t>
            </a:r>
            <a:r>
              <a:rPr lang="en-US" sz="8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lnSpc>
                <a:spcPct val="100000"/>
              </a:lnSpc>
            </a:pPr>
            <a:r>
              <a:rPr lang="en-GB" sz="2800" b="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a:solidFill>
                  <a:srgbClr val="17336F"/>
                </a:solidFill>
                <a:latin typeface="Arial" panose="020B0604020202020204" pitchFamily="34" charset="0"/>
                <a:cs typeface="Arial" panose="020B0604020202020204" pitchFamily="34" charset="0"/>
              </a:rPr>
            </a:br>
            <a:r>
              <a:rPr lang="en-GB" sz="2800" b="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a:solidFill>
                  <a:schemeClr val="tx2">
                    <a:lumMod val="50000"/>
                  </a:schemeClr>
                </a:solidFill>
                <a:latin typeface="Arial" panose="020B0604020202020204" pitchFamily="34" charset="0"/>
                <a:cs typeface="Arial" panose="020B0604020202020204" pitchFamily="34" charset="0"/>
              </a:rPr>
            </a:br>
            <a:r>
              <a:rPr lang="en-GB" sz="2000" b="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a:solidFill>
                  <a:schemeClr val="tx1"/>
                </a:solidFill>
                <a:latin typeface="Arial" panose="020B0604020202020204" pitchFamily="34" charset="0"/>
                <a:cs typeface="Arial" panose="020B0604020202020204" pitchFamily="34" charset="0"/>
              </a:rPr>
              <a:t>Introduction to Queen Mary</a:t>
            </a:r>
            <a:endParaRPr>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 id="2147483710" r:id="rId28"/>
    <p:sldLayoutId id="214748371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iscover.libraryhub.jisc.ac.uk/" TargetMode="External"/><Relationship Id="rId1" Type="http://schemas.openxmlformats.org/officeDocument/2006/relationships/slideLayout" Target="../slideLayouts/slideLayout9.xml"/><Relationship Id="rId4" Type="http://schemas.openxmlformats.org/officeDocument/2006/relationships/hyperlink" Target="https://www.qmul.ac.uk/library/self-service/get-it-for-me/"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bl.uk/" TargetMode="External"/><Relationship Id="rId2" Type="http://schemas.openxmlformats.org/officeDocument/2006/relationships/hyperlink" Target="https://london.ac.uk/senate-house-library" TargetMode="External"/><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9.jpg"/><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qmul.ac.uk/library/academic-skills/" TargetMode="Externa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3FCBA-793A-384A-B126-277CFD6EB427}"/>
              </a:ext>
            </a:extLst>
          </p:cNvPr>
          <p:cNvSpPr>
            <a:spLocks noGrp="1"/>
          </p:cNvSpPr>
          <p:nvPr>
            <p:ph type="body" sz="quarter" idx="10"/>
          </p:nvPr>
        </p:nvSpPr>
        <p:spPr>
          <a:xfrm>
            <a:off x="1796587" y="3928875"/>
            <a:ext cx="7032625" cy="725487"/>
          </a:xfrm>
        </p:spPr>
        <p:txBody>
          <a:bodyPr/>
          <a:lstStyle/>
          <a:p>
            <a:r>
              <a:rPr lang="en-US" dirty="0"/>
              <a:t>The Literature Review</a:t>
            </a:r>
          </a:p>
        </p:txBody>
      </p:sp>
      <p:sp>
        <p:nvSpPr>
          <p:cNvPr id="3" name="Text Placeholder 2">
            <a:extLst>
              <a:ext uri="{FF2B5EF4-FFF2-40B4-BE49-F238E27FC236}">
                <a16:creationId xmlns:a16="http://schemas.microsoft.com/office/drawing/2014/main" id="{48D5D661-D1F0-5641-BFDB-0A082519EDB0}"/>
              </a:ext>
            </a:extLst>
          </p:cNvPr>
          <p:cNvSpPr>
            <a:spLocks noGrp="1"/>
          </p:cNvSpPr>
          <p:nvPr>
            <p:ph type="body" sz="quarter" idx="11"/>
          </p:nvPr>
        </p:nvSpPr>
        <p:spPr>
          <a:xfrm>
            <a:off x="2137025" y="4291619"/>
            <a:ext cx="5571875" cy="979023"/>
          </a:xfrm>
        </p:spPr>
        <p:txBody>
          <a:bodyPr anchor="t"/>
          <a:lstStyle/>
          <a:p>
            <a:endParaRPr lang="en-US" dirty="0">
              <a:latin typeface="Arial"/>
              <a:cs typeface="Arial"/>
            </a:endParaRPr>
          </a:p>
          <a:p>
            <a:endParaRPr lang="en-US" dirty="0"/>
          </a:p>
        </p:txBody>
      </p:sp>
    </p:spTree>
    <p:extLst>
      <p:ext uri="{BB962C8B-B14F-4D97-AF65-F5344CB8AC3E}">
        <p14:creationId xmlns:p14="http://schemas.microsoft.com/office/powerpoint/2010/main" val="404972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761865-9DB2-43FA-8C4F-9E9B71431A54}"/>
              </a:ext>
            </a:extLst>
          </p:cNvPr>
          <p:cNvSpPr>
            <a:spLocks noGrp="1"/>
          </p:cNvSpPr>
          <p:nvPr>
            <p:ph type="body" sz="quarter" idx="12"/>
          </p:nvPr>
        </p:nvSpPr>
        <p:spPr>
          <a:xfrm>
            <a:off x="513708" y="1561672"/>
            <a:ext cx="3585681" cy="2126750"/>
          </a:xfrm>
        </p:spPr>
        <p:txBody>
          <a:bodyPr/>
          <a:lstStyle/>
          <a:p>
            <a:r>
              <a:rPr lang="en-GB" dirty="0">
                <a:solidFill>
                  <a:srgbClr val="002060"/>
                </a:solidFill>
              </a:rPr>
              <a:t>Use</a:t>
            </a:r>
            <a:r>
              <a:rPr lang="en-GB" dirty="0"/>
              <a:t> </a:t>
            </a:r>
            <a:r>
              <a:rPr lang="en-GB" dirty="0">
                <a:hlinkClick r:id="rId2"/>
              </a:rPr>
              <a:t>Library Hub </a:t>
            </a:r>
            <a:r>
              <a:rPr lang="en-GB" dirty="0"/>
              <a:t>Discover </a:t>
            </a:r>
            <a:r>
              <a:rPr lang="en-GB" dirty="0">
                <a:solidFill>
                  <a:srgbClr val="002060"/>
                </a:solidFill>
              </a:rPr>
              <a:t>to see what other university libraries have. </a:t>
            </a:r>
          </a:p>
        </p:txBody>
      </p:sp>
      <p:sp>
        <p:nvSpPr>
          <p:cNvPr id="3" name="Text Placeholder 2">
            <a:extLst>
              <a:ext uri="{FF2B5EF4-FFF2-40B4-BE49-F238E27FC236}">
                <a16:creationId xmlns:a16="http://schemas.microsoft.com/office/drawing/2014/main" id="{5DC80BFD-6FC4-48BD-BCCC-C3B07E82BC23}"/>
              </a:ext>
            </a:extLst>
          </p:cNvPr>
          <p:cNvSpPr>
            <a:spLocks noGrp="1"/>
          </p:cNvSpPr>
          <p:nvPr>
            <p:ph type="body" sz="quarter" idx="11"/>
          </p:nvPr>
        </p:nvSpPr>
        <p:spPr>
          <a:xfrm>
            <a:off x="6319641" y="318846"/>
            <a:ext cx="4879190" cy="877887"/>
          </a:xfrm>
        </p:spPr>
        <p:txBody>
          <a:bodyPr/>
          <a:lstStyle/>
          <a:p>
            <a:r>
              <a:rPr lang="en-GB" dirty="0"/>
              <a:t>Finding Literature</a:t>
            </a:r>
          </a:p>
        </p:txBody>
      </p:sp>
      <p:pic>
        <p:nvPicPr>
          <p:cNvPr id="4" name="Picture 3">
            <a:extLst>
              <a:ext uri="{FF2B5EF4-FFF2-40B4-BE49-F238E27FC236}">
                <a16:creationId xmlns:a16="http://schemas.microsoft.com/office/drawing/2014/main" id="{D717AA2E-46A7-4300-95A1-9C328BE1FF15}"/>
              </a:ext>
            </a:extLst>
          </p:cNvPr>
          <p:cNvPicPr>
            <a:picLocks noChangeAspect="1"/>
          </p:cNvPicPr>
          <p:nvPr/>
        </p:nvPicPr>
        <p:blipFill rotWithShape="1">
          <a:blip r:embed="rId3"/>
          <a:srcRect t="11617" r="1994" b="31536"/>
          <a:stretch/>
        </p:blipFill>
        <p:spPr>
          <a:xfrm>
            <a:off x="4099389" y="986319"/>
            <a:ext cx="7578903" cy="3585681"/>
          </a:xfrm>
          <a:prstGeom prst="rect">
            <a:avLst/>
          </a:prstGeom>
        </p:spPr>
      </p:pic>
      <p:sp>
        <p:nvSpPr>
          <p:cNvPr id="5" name="TextBox 4">
            <a:extLst>
              <a:ext uri="{FF2B5EF4-FFF2-40B4-BE49-F238E27FC236}">
                <a16:creationId xmlns:a16="http://schemas.microsoft.com/office/drawing/2014/main" id="{4DA3EF7C-646D-4DEE-986E-0628C0B3602E}"/>
              </a:ext>
            </a:extLst>
          </p:cNvPr>
          <p:cNvSpPr txBox="1"/>
          <p:nvPr/>
        </p:nvSpPr>
        <p:spPr>
          <a:xfrm>
            <a:off x="513708" y="4802981"/>
            <a:ext cx="10479641" cy="790345"/>
          </a:xfrm>
          <a:prstGeom prst="rect">
            <a:avLst/>
          </a:prstGeom>
          <a:noFill/>
        </p:spPr>
        <p:txBody>
          <a:bodyPr wrap="square" rtlCol="0">
            <a:spAutoFit/>
          </a:bodyPr>
          <a:lstStyle/>
          <a:p>
            <a:r>
              <a:rPr lang="en-GB" sz="2800" b="0" dirty="0">
                <a:solidFill>
                  <a:srgbClr val="002060"/>
                </a:solidFill>
                <a:latin typeface="+mn-lt"/>
                <a:cs typeface="Arial" panose="020B0604020202020204" pitchFamily="34" charset="0"/>
              </a:rPr>
              <a:t>Students can use interlibrary loans to get literature from other libraries</a:t>
            </a:r>
            <a:r>
              <a:rPr lang="en-GB" sz="2800" b="0" dirty="0">
                <a:solidFill>
                  <a:srgbClr val="000000"/>
                </a:solidFill>
                <a:latin typeface="+mn-lt"/>
                <a:cs typeface="Arial" panose="020B0604020202020204" pitchFamily="34" charset="0"/>
              </a:rPr>
              <a:t>: </a:t>
            </a:r>
            <a:r>
              <a:rPr lang="en-GB" sz="2800" dirty="0">
                <a:latin typeface="+mn-lt"/>
                <a:hlinkClick r:id="rId4"/>
              </a:rPr>
              <a:t>Get it for me - Library Services (qmul.ac.uk)</a:t>
            </a:r>
            <a:endParaRPr lang="en-GB" sz="2800" dirty="0">
              <a:latin typeface="+mn-lt"/>
            </a:endParaRPr>
          </a:p>
        </p:txBody>
      </p:sp>
    </p:spTree>
    <p:extLst>
      <p:ext uri="{BB962C8B-B14F-4D97-AF65-F5344CB8AC3E}">
        <p14:creationId xmlns:p14="http://schemas.microsoft.com/office/powerpoint/2010/main" val="214550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C80BFD-6FC4-48BD-BCCC-C3B07E82BC23}"/>
              </a:ext>
            </a:extLst>
          </p:cNvPr>
          <p:cNvSpPr>
            <a:spLocks noGrp="1"/>
          </p:cNvSpPr>
          <p:nvPr>
            <p:ph type="body" sz="quarter" idx="11"/>
          </p:nvPr>
        </p:nvSpPr>
        <p:spPr>
          <a:xfrm>
            <a:off x="410966" y="309563"/>
            <a:ext cx="11445412" cy="877887"/>
          </a:xfrm>
        </p:spPr>
        <p:txBody>
          <a:bodyPr/>
          <a:lstStyle/>
          <a:p>
            <a:r>
              <a:rPr lang="en-GB" dirty="0"/>
              <a:t>Finding Literature:    SCONUL ACCESS SCHEME   </a:t>
            </a:r>
          </a:p>
        </p:txBody>
      </p:sp>
      <p:pic>
        <p:nvPicPr>
          <p:cNvPr id="1026" name="Picture 2" descr="Home">
            <a:extLst>
              <a:ext uri="{FF2B5EF4-FFF2-40B4-BE49-F238E27FC236}">
                <a16:creationId xmlns:a16="http://schemas.microsoft.com/office/drawing/2014/main" id="{F86CDE19-4968-D7C5-C4BB-7E84C314F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162" y="1187450"/>
            <a:ext cx="2334952" cy="6105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Text Placeholder 1">
            <a:extLst>
              <a:ext uri="{FF2B5EF4-FFF2-40B4-BE49-F238E27FC236}">
                <a16:creationId xmlns:a16="http://schemas.microsoft.com/office/drawing/2014/main" id="{BBEF9EA1-0539-4349-AF27-052EB01A6E85}"/>
              </a:ext>
            </a:extLst>
          </p:cNvPr>
          <p:cNvGraphicFramePr/>
          <p:nvPr>
            <p:extLst>
              <p:ext uri="{D42A27DB-BD31-4B8C-83A1-F6EECF244321}">
                <p14:modId xmlns:p14="http://schemas.microsoft.com/office/powerpoint/2010/main" val="2169189115"/>
              </p:ext>
            </p:extLst>
          </p:nvPr>
        </p:nvGraphicFramePr>
        <p:xfrm>
          <a:off x="633573" y="1881456"/>
          <a:ext cx="10513987" cy="351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011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761865-9DB2-43FA-8C4F-9E9B71431A54}"/>
              </a:ext>
            </a:extLst>
          </p:cNvPr>
          <p:cNvSpPr>
            <a:spLocks noGrp="1"/>
          </p:cNvSpPr>
          <p:nvPr>
            <p:ph type="body" sz="quarter" idx="12"/>
          </p:nvPr>
        </p:nvSpPr>
        <p:spPr>
          <a:xfrm>
            <a:off x="770562" y="1428109"/>
            <a:ext cx="7674795" cy="1361325"/>
          </a:xfrm>
        </p:spPr>
        <p:txBody>
          <a:bodyPr/>
          <a:lstStyle/>
          <a:p>
            <a:r>
              <a:rPr lang="en-GB" dirty="0">
                <a:solidFill>
                  <a:srgbClr val="5CC0F2"/>
                </a:solidFill>
                <a:hlinkClick r:id="rId2">
                  <a:extLst>
                    <a:ext uri="{A12FA001-AC4F-418D-AE19-62706E023703}">
                      <ahyp:hlinkClr xmlns:ahyp="http://schemas.microsoft.com/office/drawing/2018/hyperlinkcolor" val="tx"/>
                    </a:ext>
                  </a:extLst>
                </a:hlinkClick>
              </a:rPr>
              <a:t>Senate House</a:t>
            </a:r>
            <a:endParaRPr lang="en-GB" dirty="0">
              <a:solidFill>
                <a:srgbClr val="5CC0F2"/>
              </a:solidFill>
            </a:endParaRPr>
          </a:p>
          <a:p>
            <a:r>
              <a:rPr lang="en-GB" dirty="0">
                <a:solidFill>
                  <a:srgbClr val="002060"/>
                </a:solidFill>
              </a:rPr>
              <a:t>Wide selection of literature for arts, humanities and social science.</a:t>
            </a:r>
          </a:p>
          <a:p>
            <a:endParaRPr lang="en-GB" dirty="0"/>
          </a:p>
        </p:txBody>
      </p:sp>
      <p:sp>
        <p:nvSpPr>
          <p:cNvPr id="3" name="Text Placeholder 2">
            <a:extLst>
              <a:ext uri="{FF2B5EF4-FFF2-40B4-BE49-F238E27FC236}">
                <a16:creationId xmlns:a16="http://schemas.microsoft.com/office/drawing/2014/main" id="{5DC80BFD-6FC4-48BD-BCCC-C3B07E82BC23}"/>
              </a:ext>
            </a:extLst>
          </p:cNvPr>
          <p:cNvSpPr>
            <a:spLocks noGrp="1"/>
          </p:cNvSpPr>
          <p:nvPr>
            <p:ph type="body" sz="quarter" idx="11"/>
          </p:nvPr>
        </p:nvSpPr>
        <p:spPr/>
        <p:txBody>
          <a:bodyPr/>
          <a:lstStyle/>
          <a:p>
            <a:r>
              <a:rPr lang="en-GB" dirty="0"/>
              <a:t>Finding Literature</a:t>
            </a:r>
          </a:p>
        </p:txBody>
      </p:sp>
      <p:sp>
        <p:nvSpPr>
          <p:cNvPr id="8" name="TextBox 7">
            <a:extLst>
              <a:ext uri="{FF2B5EF4-FFF2-40B4-BE49-F238E27FC236}">
                <a16:creationId xmlns:a16="http://schemas.microsoft.com/office/drawing/2014/main" id="{FACB2FA5-3518-4C1C-9E1C-8AABF6A0587D}"/>
              </a:ext>
            </a:extLst>
          </p:cNvPr>
          <p:cNvSpPr txBox="1"/>
          <p:nvPr/>
        </p:nvSpPr>
        <p:spPr>
          <a:xfrm>
            <a:off x="4243226" y="3796303"/>
            <a:ext cx="7428216" cy="2240613"/>
          </a:xfrm>
          <a:prstGeom prst="rect">
            <a:avLst/>
          </a:prstGeom>
          <a:noFill/>
        </p:spPr>
        <p:txBody>
          <a:bodyPr wrap="square" rtlCol="0">
            <a:spAutoFit/>
          </a:bodyPr>
          <a:lstStyle/>
          <a:p>
            <a:pPr algn="r">
              <a:lnSpc>
                <a:spcPct val="200000"/>
              </a:lnSpc>
            </a:pPr>
            <a:r>
              <a:rPr lang="en-GB" sz="2800" b="0" dirty="0">
                <a:solidFill>
                  <a:srgbClr val="5CC0F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British Library</a:t>
            </a:r>
            <a:endParaRPr lang="en-GB" sz="2800" b="0" dirty="0">
              <a:solidFill>
                <a:srgbClr val="5CC0F2"/>
              </a:solidFill>
              <a:latin typeface="Arial" panose="020B0604020202020204" pitchFamily="34" charset="0"/>
              <a:cs typeface="Arial" panose="020B0604020202020204" pitchFamily="34" charset="0"/>
            </a:endParaRPr>
          </a:p>
          <a:p>
            <a:pPr algn="r"/>
            <a:r>
              <a:rPr lang="en-GB" sz="2800" b="0" dirty="0">
                <a:solidFill>
                  <a:srgbClr val="002060"/>
                </a:solidFill>
                <a:latin typeface="Arial" panose="020B0604020202020204" pitchFamily="34" charset="0"/>
                <a:cs typeface="Arial" panose="020B0604020202020204" pitchFamily="34" charset="0"/>
              </a:rPr>
              <a:t>Has over 170 million items including books, newspapers, journals, maps, sound recordings and more</a:t>
            </a:r>
            <a:r>
              <a:rPr lang="en-GB" sz="2800" b="0" dirty="0">
                <a:solidFill>
                  <a:srgbClr val="000000"/>
                </a:solidFill>
                <a:latin typeface="Arial" panose="020B0604020202020204" pitchFamily="34" charset="0"/>
                <a:cs typeface="Arial" panose="020B0604020202020204" pitchFamily="34" charset="0"/>
              </a:rPr>
              <a:t>.</a:t>
            </a:r>
          </a:p>
          <a:p>
            <a:endParaRPr lang="en-GB" dirty="0"/>
          </a:p>
        </p:txBody>
      </p:sp>
      <p:pic>
        <p:nvPicPr>
          <p:cNvPr id="2050" name="Picture 2" descr="Case Study: Archive British Library - WAGNER Group">
            <a:extLst>
              <a:ext uri="{FF2B5EF4-FFF2-40B4-BE49-F238E27FC236}">
                <a16:creationId xmlns:a16="http://schemas.microsoft.com/office/drawing/2014/main" id="{63FAD156-3A43-2CDF-2A1D-7036F385D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58" y="3616503"/>
            <a:ext cx="3722668" cy="24204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NATE HOUSE AND INSTITUTE OF EDUCATION (UNIVERSITY OF LONDON) AND ATTACHED  RAILINGS, Non Civil Parish - 1113107 | Historic England">
            <a:extLst>
              <a:ext uri="{FF2B5EF4-FFF2-40B4-BE49-F238E27FC236}">
                <a16:creationId xmlns:a16="http://schemas.microsoft.com/office/drawing/2014/main" id="{7B6CB66A-32F4-5A8A-190A-0DC6AF821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5745" y="82108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3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A6EE88-99BA-4569-8DA5-0B92C41A1D18}"/>
              </a:ext>
            </a:extLst>
          </p:cNvPr>
          <p:cNvSpPr>
            <a:spLocks noGrp="1"/>
          </p:cNvSpPr>
          <p:nvPr>
            <p:ph type="body" sz="quarter" idx="11"/>
          </p:nvPr>
        </p:nvSpPr>
        <p:spPr>
          <a:xfrm>
            <a:off x="693960" y="519839"/>
            <a:ext cx="10653268" cy="877887"/>
          </a:xfrm>
        </p:spPr>
        <p:txBody>
          <a:bodyPr/>
          <a:lstStyle/>
          <a:p>
            <a:r>
              <a:rPr lang="en-GB" dirty="0"/>
              <a:t>Finding Literature: Faculty Liaison Librarians</a:t>
            </a:r>
          </a:p>
        </p:txBody>
      </p:sp>
      <p:graphicFrame>
        <p:nvGraphicFramePr>
          <p:cNvPr id="15" name="Text Placeholder 1">
            <a:extLst>
              <a:ext uri="{FF2B5EF4-FFF2-40B4-BE49-F238E27FC236}">
                <a16:creationId xmlns:a16="http://schemas.microsoft.com/office/drawing/2014/main" id="{7964FBB0-F994-22DF-D1C8-91FB622A401C}"/>
              </a:ext>
            </a:extLst>
          </p:cNvPr>
          <p:cNvGraphicFramePr/>
          <p:nvPr>
            <p:extLst>
              <p:ext uri="{D42A27DB-BD31-4B8C-83A1-F6EECF244321}">
                <p14:modId xmlns:p14="http://schemas.microsoft.com/office/powerpoint/2010/main" val="2002152402"/>
              </p:ext>
            </p:extLst>
          </p:nvPr>
        </p:nvGraphicFramePr>
        <p:xfrm>
          <a:off x="1336675" y="1943100"/>
          <a:ext cx="9367838" cy="3517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4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4AF50175-F9D1-40EC-952E-F9FBE0F4D97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r="38820"/>
          <a:stretch/>
        </p:blipFill>
        <p:spPr>
          <a:xfrm>
            <a:off x="4732962" y="2088544"/>
            <a:ext cx="7459038" cy="4057650"/>
          </a:xfrm>
          <a:prstGeom prst="rect">
            <a:avLst/>
          </a:prstGeom>
        </p:spPr>
      </p:pic>
      <p:sp>
        <p:nvSpPr>
          <p:cNvPr id="2" name="Text Placeholder 1">
            <a:extLst>
              <a:ext uri="{FF2B5EF4-FFF2-40B4-BE49-F238E27FC236}">
                <a16:creationId xmlns:a16="http://schemas.microsoft.com/office/drawing/2014/main" id="{5119AEAD-C1D5-4DC4-8526-0CAFAF0CB32D}"/>
              </a:ext>
            </a:extLst>
          </p:cNvPr>
          <p:cNvSpPr>
            <a:spLocks noGrp="1"/>
          </p:cNvSpPr>
          <p:nvPr>
            <p:ph type="body" sz="quarter" idx="12"/>
          </p:nvPr>
        </p:nvSpPr>
        <p:spPr>
          <a:xfrm>
            <a:off x="648306" y="1552682"/>
            <a:ext cx="6934022" cy="1303534"/>
          </a:xfrm>
        </p:spPr>
        <p:txBody>
          <a:bodyPr/>
          <a:lstStyle/>
          <a:p>
            <a:r>
              <a:rPr lang="en-GB" dirty="0">
                <a:solidFill>
                  <a:srgbClr val="002060"/>
                </a:solidFill>
              </a:rPr>
              <a:t>You need to evaluate the literature, not just report what it says.</a:t>
            </a:r>
          </a:p>
          <a:p>
            <a:endParaRPr lang="en-GB" dirty="0"/>
          </a:p>
        </p:txBody>
      </p:sp>
      <p:sp>
        <p:nvSpPr>
          <p:cNvPr id="3" name="Text Placeholder 2">
            <a:extLst>
              <a:ext uri="{FF2B5EF4-FFF2-40B4-BE49-F238E27FC236}">
                <a16:creationId xmlns:a16="http://schemas.microsoft.com/office/drawing/2014/main" id="{E32B31DC-7244-42D4-9D98-5D45A2DE2C64}"/>
              </a:ext>
            </a:extLst>
          </p:cNvPr>
          <p:cNvSpPr>
            <a:spLocks noGrp="1"/>
          </p:cNvSpPr>
          <p:nvPr>
            <p:ph type="body" sz="quarter" idx="11"/>
          </p:nvPr>
        </p:nvSpPr>
        <p:spPr/>
        <p:txBody>
          <a:bodyPr/>
          <a:lstStyle/>
          <a:p>
            <a:r>
              <a:rPr lang="en-GB" dirty="0"/>
              <a:t>Critically Evaluate</a:t>
            </a:r>
          </a:p>
        </p:txBody>
      </p:sp>
      <p:sp>
        <p:nvSpPr>
          <p:cNvPr id="6" name="TextBox 5">
            <a:extLst>
              <a:ext uri="{FF2B5EF4-FFF2-40B4-BE49-F238E27FC236}">
                <a16:creationId xmlns:a16="http://schemas.microsoft.com/office/drawing/2014/main" id="{4D56539C-8717-4C9C-B615-281348A14FCB}"/>
              </a:ext>
            </a:extLst>
          </p:cNvPr>
          <p:cNvSpPr txBox="1"/>
          <p:nvPr/>
        </p:nvSpPr>
        <p:spPr>
          <a:xfrm>
            <a:off x="595901" y="3429000"/>
            <a:ext cx="4356243" cy="1378839"/>
          </a:xfrm>
          <a:prstGeom prst="rect">
            <a:avLst/>
          </a:prstGeom>
          <a:noFill/>
        </p:spPr>
        <p:txBody>
          <a:bodyPr wrap="square" rtlCol="0">
            <a:spAutoFit/>
          </a:bodyPr>
          <a:lstStyle/>
          <a:p>
            <a:r>
              <a:rPr lang="en-GB" sz="2800" b="0" dirty="0">
                <a:solidFill>
                  <a:srgbClr val="002060"/>
                </a:solidFill>
                <a:latin typeface="Arial" panose="020B0604020202020204" pitchFamily="34" charset="0"/>
                <a:cs typeface="Arial" panose="020B0604020202020204" pitchFamily="34" charset="0"/>
              </a:rPr>
              <a:t>One way to make sure you do this is to ask questions of the text.</a:t>
            </a:r>
          </a:p>
          <a:p>
            <a:endParaRPr lang="en-GB" dirty="0"/>
          </a:p>
        </p:txBody>
      </p:sp>
    </p:spTree>
    <p:extLst>
      <p:ext uri="{BB962C8B-B14F-4D97-AF65-F5344CB8AC3E}">
        <p14:creationId xmlns:p14="http://schemas.microsoft.com/office/powerpoint/2010/main" val="87299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360B95-849E-4579-969F-B937F60A5D25}"/>
              </a:ext>
            </a:extLst>
          </p:cNvPr>
          <p:cNvSpPr>
            <a:spLocks noGrp="1"/>
          </p:cNvSpPr>
          <p:nvPr>
            <p:ph type="body" sz="quarter" idx="11"/>
          </p:nvPr>
        </p:nvSpPr>
        <p:spPr>
          <a:xfrm>
            <a:off x="1336675" y="519113"/>
            <a:ext cx="5793590" cy="877887"/>
          </a:xfrm>
        </p:spPr>
        <p:txBody>
          <a:bodyPr/>
          <a:lstStyle/>
          <a:p>
            <a:r>
              <a:rPr lang="en-GB" dirty="0"/>
              <a:t>Examples of Questions</a:t>
            </a:r>
          </a:p>
        </p:txBody>
      </p:sp>
      <p:graphicFrame>
        <p:nvGraphicFramePr>
          <p:cNvPr id="10" name="Text Placeholder 1">
            <a:extLst>
              <a:ext uri="{FF2B5EF4-FFF2-40B4-BE49-F238E27FC236}">
                <a16:creationId xmlns:a16="http://schemas.microsoft.com/office/drawing/2014/main" id="{5B80D240-792E-EDD2-0194-11DBDCD2C1CA}"/>
              </a:ext>
            </a:extLst>
          </p:cNvPr>
          <p:cNvGraphicFramePr/>
          <p:nvPr/>
        </p:nvGraphicFramePr>
        <p:xfrm>
          <a:off x="419528" y="1654141"/>
          <a:ext cx="11352943" cy="394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136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F51BFF-8DBD-44C2-83BB-57F33EB00DAA}"/>
              </a:ext>
            </a:extLst>
          </p:cNvPr>
          <p:cNvSpPr>
            <a:spLocks noGrp="1"/>
          </p:cNvSpPr>
          <p:nvPr>
            <p:ph type="body" sz="quarter" idx="11"/>
          </p:nvPr>
        </p:nvSpPr>
        <p:spPr>
          <a:xfrm>
            <a:off x="1336675" y="519113"/>
            <a:ext cx="5865509" cy="877887"/>
          </a:xfrm>
        </p:spPr>
        <p:txBody>
          <a:bodyPr/>
          <a:lstStyle/>
          <a:p>
            <a:r>
              <a:rPr lang="en-GB" dirty="0"/>
              <a:t>Managing Your Sources</a:t>
            </a:r>
          </a:p>
        </p:txBody>
      </p:sp>
      <p:graphicFrame>
        <p:nvGraphicFramePr>
          <p:cNvPr id="7" name="Text Placeholder 1">
            <a:extLst>
              <a:ext uri="{FF2B5EF4-FFF2-40B4-BE49-F238E27FC236}">
                <a16:creationId xmlns:a16="http://schemas.microsoft.com/office/drawing/2014/main" id="{039E3CA7-D162-EAED-0740-8FD4948B187E}"/>
              </a:ext>
            </a:extLst>
          </p:cNvPr>
          <p:cNvGraphicFramePr/>
          <p:nvPr>
            <p:extLst>
              <p:ext uri="{D42A27DB-BD31-4B8C-83A1-F6EECF244321}">
                <p14:modId xmlns:p14="http://schemas.microsoft.com/office/powerpoint/2010/main" val="2118852892"/>
              </p:ext>
            </p:extLst>
          </p:nvPr>
        </p:nvGraphicFramePr>
        <p:xfrm>
          <a:off x="1336675" y="1397000"/>
          <a:ext cx="9367838" cy="4063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64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F5D551-601C-439C-8B51-1CB996A21B48}"/>
              </a:ext>
            </a:extLst>
          </p:cNvPr>
          <p:cNvSpPr>
            <a:spLocks noGrp="1"/>
          </p:cNvSpPr>
          <p:nvPr>
            <p:ph type="body" sz="quarter" idx="11"/>
          </p:nvPr>
        </p:nvSpPr>
        <p:spPr>
          <a:xfrm>
            <a:off x="555840" y="153039"/>
            <a:ext cx="1848314" cy="877887"/>
          </a:xfrm>
        </p:spPr>
        <p:txBody>
          <a:bodyPr/>
          <a:lstStyle/>
          <a:p>
            <a:r>
              <a:rPr lang="en-GB" dirty="0"/>
              <a:t>Cornell Notes</a:t>
            </a:r>
          </a:p>
        </p:txBody>
      </p:sp>
      <p:pic>
        <p:nvPicPr>
          <p:cNvPr id="7" name="Picture 6" descr="Table&#10;&#10;Description automatically generated">
            <a:extLst>
              <a:ext uri="{FF2B5EF4-FFF2-40B4-BE49-F238E27FC236}">
                <a16:creationId xmlns:a16="http://schemas.microsoft.com/office/drawing/2014/main" id="{57513A4D-6E27-4C3D-B8DE-9F224DF6B6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79" t="12984" r="6265" b="10314"/>
          <a:stretch/>
        </p:blipFill>
        <p:spPr>
          <a:xfrm>
            <a:off x="3308278" y="50297"/>
            <a:ext cx="4880225" cy="6032004"/>
          </a:xfrm>
          <a:prstGeom prst="rect">
            <a:avLst/>
          </a:prstGeom>
        </p:spPr>
      </p:pic>
      <p:sp>
        <p:nvSpPr>
          <p:cNvPr id="8" name="TextBox 7">
            <a:extLst>
              <a:ext uri="{FF2B5EF4-FFF2-40B4-BE49-F238E27FC236}">
                <a16:creationId xmlns:a16="http://schemas.microsoft.com/office/drawing/2014/main" id="{84280642-538D-44F3-A375-52F0DF8F2B4B}"/>
              </a:ext>
            </a:extLst>
          </p:cNvPr>
          <p:cNvSpPr txBox="1"/>
          <p:nvPr/>
        </p:nvSpPr>
        <p:spPr>
          <a:xfrm>
            <a:off x="9092627" y="296516"/>
            <a:ext cx="2948683" cy="1135054"/>
          </a:xfrm>
          <a:prstGeom prst="rect">
            <a:avLst/>
          </a:prstGeom>
          <a:noFill/>
        </p:spPr>
        <p:txBody>
          <a:bodyPr wrap="square" rtlCol="0">
            <a:spAutoFit/>
          </a:bodyPr>
          <a:lstStyle/>
          <a:p>
            <a:r>
              <a:rPr lang="en-GB" sz="2800" dirty="0">
                <a:solidFill>
                  <a:schemeClr val="tx1">
                    <a:lumMod val="60000"/>
                    <a:lumOff val="40000"/>
                  </a:schemeClr>
                </a:solidFill>
              </a:rPr>
              <a:t>Bibliographical details (author, date etc).</a:t>
            </a:r>
          </a:p>
        </p:txBody>
      </p:sp>
      <p:sp>
        <p:nvSpPr>
          <p:cNvPr id="9" name="TextBox 8">
            <a:extLst>
              <a:ext uri="{FF2B5EF4-FFF2-40B4-BE49-F238E27FC236}">
                <a16:creationId xmlns:a16="http://schemas.microsoft.com/office/drawing/2014/main" id="{0CBCE12D-1D91-46F1-A24A-6A68C43B294F}"/>
              </a:ext>
            </a:extLst>
          </p:cNvPr>
          <p:cNvSpPr txBox="1"/>
          <p:nvPr/>
        </p:nvSpPr>
        <p:spPr>
          <a:xfrm>
            <a:off x="8435083" y="2542687"/>
            <a:ext cx="3452117" cy="790345"/>
          </a:xfrm>
          <a:prstGeom prst="rect">
            <a:avLst/>
          </a:prstGeom>
          <a:noFill/>
        </p:spPr>
        <p:txBody>
          <a:bodyPr wrap="square" rtlCol="0">
            <a:spAutoFit/>
          </a:bodyPr>
          <a:lstStyle/>
          <a:p>
            <a:r>
              <a:rPr lang="en-GB" sz="2800" dirty="0">
                <a:solidFill>
                  <a:schemeClr val="tx1">
                    <a:lumMod val="60000"/>
                    <a:lumOff val="40000"/>
                  </a:schemeClr>
                </a:solidFill>
              </a:rPr>
              <a:t>Notes that you make on the text.</a:t>
            </a:r>
          </a:p>
        </p:txBody>
      </p:sp>
      <p:sp>
        <p:nvSpPr>
          <p:cNvPr id="10" name="TextBox 9">
            <a:extLst>
              <a:ext uri="{FF2B5EF4-FFF2-40B4-BE49-F238E27FC236}">
                <a16:creationId xmlns:a16="http://schemas.microsoft.com/office/drawing/2014/main" id="{33C21723-D214-450E-9CF3-A4A8D0222C69}"/>
              </a:ext>
            </a:extLst>
          </p:cNvPr>
          <p:cNvSpPr txBox="1"/>
          <p:nvPr/>
        </p:nvSpPr>
        <p:spPr>
          <a:xfrm>
            <a:off x="431514" y="2363139"/>
            <a:ext cx="2784297" cy="1479764"/>
          </a:xfrm>
          <a:prstGeom prst="rect">
            <a:avLst/>
          </a:prstGeom>
          <a:noFill/>
        </p:spPr>
        <p:txBody>
          <a:bodyPr wrap="square" rtlCol="0">
            <a:spAutoFit/>
          </a:bodyPr>
          <a:lstStyle/>
          <a:p>
            <a:r>
              <a:rPr lang="en-GB" sz="2800" dirty="0">
                <a:solidFill>
                  <a:schemeClr val="tx1">
                    <a:lumMod val="60000"/>
                    <a:lumOff val="40000"/>
                  </a:schemeClr>
                </a:solidFill>
              </a:rPr>
              <a:t>Ideas or questions that arise as you read the text.</a:t>
            </a:r>
          </a:p>
        </p:txBody>
      </p:sp>
      <p:sp>
        <p:nvSpPr>
          <p:cNvPr id="11" name="TextBox 10">
            <a:extLst>
              <a:ext uri="{FF2B5EF4-FFF2-40B4-BE49-F238E27FC236}">
                <a16:creationId xmlns:a16="http://schemas.microsoft.com/office/drawing/2014/main" id="{69F531EE-8C7B-408B-ABC4-A720C1804351}"/>
              </a:ext>
            </a:extLst>
          </p:cNvPr>
          <p:cNvSpPr txBox="1"/>
          <p:nvPr/>
        </p:nvSpPr>
        <p:spPr>
          <a:xfrm>
            <a:off x="8589195" y="4183292"/>
            <a:ext cx="3236360" cy="1135054"/>
          </a:xfrm>
          <a:prstGeom prst="rect">
            <a:avLst/>
          </a:prstGeom>
          <a:noFill/>
        </p:spPr>
        <p:txBody>
          <a:bodyPr wrap="square" rtlCol="0">
            <a:spAutoFit/>
          </a:bodyPr>
          <a:lstStyle/>
          <a:p>
            <a:r>
              <a:rPr lang="en-GB" sz="2800" dirty="0">
                <a:solidFill>
                  <a:schemeClr val="tx1">
                    <a:lumMod val="60000"/>
                    <a:lumOff val="40000"/>
                  </a:schemeClr>
                </a:solidFill>
              </a:rPr>
              <a:t>Summary of the text and your thoughts on it.</a:t>
            </a:r>
          </a:p>
        </p:txBody>
      </p:sp>
      <p:cxnSp>
        <p:nvCxnSpPr>
          <p:cNvPr id="16" name="Straight Arrow Connector 15">
            <a:extLst>
              <a:ext uri="{FF2B5EF4-FFF2-40B4-BE49-F238E27FC236}">
                <a16:creationId xmlns:a16="http://schemas.microsoft.com/office/drawing/2014/main" id="{8D18A950-DC2F-4400-A347-78B3B8C39803}"/>
              </a:ext>
            </a:extLst>
          </p:cNvPr>
          <p:cNvCxnSpPr/>
          <p:nvPr/>
        </p:nvCxnSpPr>
        <p:spPr>
          <a:xfrm flipV="1">
            <a:off x="2804845" y="1561672"/>
            <a:ext cx="729465" cy="1181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CA32B1F-FB3F-49C5-AE3E-8BA013DEC521}"/>
              </a:ext>
            </a:extLst>
          </p:cNvPr>
          <p:cNvCxnSpPr/>
          <p:nvPr/>
        </p:nvCxnSpPr>
        <p:spPr>
          <a:xfrm flipH="1">
            <a:off x="8260422" y="591982"/>
            <a:ext cx="657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CBEA813-8275-4821-8C9A-50025BC2B761}"/>
              </a:ext>
            </a:extLst>
          </p:cNvPr>
          <p:cNvCxnSpPr/>
          <p:nvPr/>
        </p:nvCxnSpPr>
        <p:spPr>
          <a:xfrm flipH="1" flipV="1">
            <a:off x="7685070" y="2152436"/>
            <a:ext cx="1160979" cy="421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2EECF2B-92D9-453B-B92D-6D6F6736F6CB}"/>
              </a:ext>
            </a:extLst>
          </p:cNvPr>
          <p:cNvCxnSpPr/>
          <p:nvPr/>
        </p:nvCxnSpPr>
        <p:spPr>
          <a:xfrm flipH="1">
            <a:off x="7911101" y="5219272"/>
            <a:ext cx="1181526" cy="482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10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E1A9A1-B930-4420-9601-6AC6FCB6B79E}"/>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69154" y="1313772"/>
            <a:ext cx="12022846" cy="4840448"/>
          </a:xfrm>
          <a:prstGeom prst="rect">
            <a:avLst/>
          </a:prstGeom>
        </p:spPr>
      </p:pic>
      <p:sp>
        <p:nvSpPr>
          <p:cNvPr id="6" name="Rectangle 5">
            <a:extLst>
              <a:ext uri="{FF2B5EF4-FFF2-40B4-BE49-F238E27FC236}">
                <a16:creationId xmlns:a16="http://schemas.microsoft.com/office/drawing/2014/main" id="{F878DD87-3F0A-4AAA-A050-8F68E17EE1B1}"/>
              </a:ext>
            </a:extLst>
          </p:cNvPr>
          <p:cNvSpPr/>
          <p:nvPr/>
        </p:nvSpPr>
        <p:spPr>
          <a:xfrm>
            <a:off x="1336675" y="2145425"/>
            <a:ext cx="9367838" cy="302060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264DFB41-6542-4A28-BBEE-D47FEB46F477}"/>
              </a:ext>
            </a:extLst>
          </p:cNvPr>
          <p:cNvSpPr>
            <a:spLocks noGrp="1"/>
          </p:cNvSpPr>
          <p:nvPr>
            <p:ph type="body" sz="quarter" idx="11"/>
          </p:nvPr>
        </p:nvSpPr>
        <p:spPr/>
        <p:txBody>
          <a:bodyPr/>
          <a:lstStyle/>
          <a:p>
            <a:r>
              <a:rPr lang="en-GB" dirty="0"/>
              <a:t>Cornell Notes</a:t>
            </a:r>
          </a:p>
        </p:txBody>
      </p:sp>
      <p:graphicFrame>
        <p:nvGraphicFramePr>
          <p:cNvPr id="12" name="Text Placeholder 1">
            <a:extLst>
              <a:ext uri="{FF2B5EF4-FFF2-40B4-BE49-F238E27FC236}">
                <a16:creationId xmlns:a16="http://schemas.microsoft.com/office/drawing/2014/main" id="{8C82BAEE-9968-3FA7-4288-6E5B4737A8C1}"/>
              </a:ext>
            </a:extLst>
          </p:cNvPr>
          <p:cNvGraphicFramePr/>
          <p:nvPr/>
        </p:nvGraphicFramePr>
        <p:xfrm>
          <a:off x="1412081" y="2191659"/>
          <a:ext cx="9367838" cy="2928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66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CE86AE-AB74-464C-B473-EC943761349B}"/>
              </a:ext>
            </a:extLst>
          </p:cNvPr>
          <p:cNvSpPr>
            <a:spLocks noGrp="1"/>
          </p:cNvSpPr>
          <p:nvPr>
            <p:ph type="body" sz="quarter" idx="11"/>
          </p:nvPr>
        </p:nvSpPr>
        <p:spPr>
          <a:xfrm>
            <a:off x="1336674" y="519113"/>
            <a:ext cx="7303891" cy="877887"/>
          </a:xfrm>
        </p:spPr>
        <p:txBody>
          <a:bodyPr/>
          <a:lstStyle/>
          <a:p>
            <a:r>
              <a:rPr lang="en-GB" dirty="0"/>
              <a:t>Writing Your Literature Review</a:t>
            </a:r>
          </a:p>
        </p:txBody>
      </p:sp>
      <p:graphicFrame>
        <p:nvGraphicFramePr>
          <p:cNvPr id="7" name="Text Placeholder 1">
            <a:extLst>
              <a:ext uri="{FF2B5EF4-FFF2-40B4-BE49-F238E27FC236}">
                <a16:creationId xmlns:a16="http://schemas.microsoft.com/office/drawing/2014/main" id="{FDBA2F1D-6712-9520-16B4-79E2982B51B6}"/>
              </a:ext>
            </a:extLst>
          </p:cNvPr>
          <p:cNvGraphicFramePr/>
          <p:nvPr>
            <p:extLst>
              <p:ext uri="{D42A27DB-BD31-4B8C-83A1-F6EECF244321}">
                <p14:modId xmlns:p14="http://schemas.microsoft.com/office/powerpoint/2010/main" val="278977988"/>
              </p:ext>
            </p:extLst>
          </p:nvPr>
        </p:nvGraphicFramePr>
        <p:xfrm>
          <a:off x="1336675" y="1943100"/>
          <a:ext cx="9367838" cy="3517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742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0DF8B-3DD9-4332-A4DB-8E71DBC3F064}"/>
              </a:ext>
            </a:extLst>
          </p:cNvPr>
          <p:cNvSpPr>
            <a:spLocks noGrp="1"/>
          </p:cNvSpPr>
          <p:nvPr>
            <p:ph type="body" sz="quarter" idx="11"/>
          </p:nvPr>
        </p:nvSpPr>
        <p:spPr/>
        <p:txBody>
          <a:bodyPr anchor="t"/>
          <a:lstStyle/>
          <a:p>
            <a:r>
              <a:rPr lang="en-US" dirty="0">
                <a:latin typeface="Arial"/>
                <a:cs typeface="Arial"/>
              </a:rPr>
              <a:t>Learning Outcomes</a:t>
            </a:r>
            <a:endParaRPr lang="en-US" dirty="0"/>
          </a:p>
        </p:txBody>
      </p:sp>
      <p:graphicFrame>
        <p:nvGraphicFramePr>
          <p:cNvPr id="5" name="Text Placeholder 1">
            <a:extLst>
              <a:ext uri="{FF2B5EF4-FFF2-40B4-BE49-F238E27FC236}">
                <a16:creationId xmlns:a16="http://schemas.microsoft.com/office/drawing/2014/main" id="{83905562-B658-6D80-6536-32A509B27D63}"/>
              </a:ext>
            </a:extLst>
          </p:cNvPr>
          <p:cNvGraphicFramePr/>
          <p:nvPr/>
        </p:nvGraphicFramePr>
        <p:xfrm>
          <a:off x="1336675" y="2140656"/>
          <a:ext cx="9367838" cy="234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55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ECB3F0-369D-4D75-B673-97A574FB2F72}"/>
              </a:ext>
            </a:extLst>
          </p:cNvPr>
          <p:cNvSpPr>
            <a:spLocks noGrp="1"/>
          </p:cNvSpPr>
          <p:nvPr>
            <p:ph type="body" sz="quarter" idx="12"/>
          </p:nvPr>
        </p:nvSpPr>
        <p:spPr>
          <a:xfrm>
            <a:off x="964575" y="1560388"/>
            <a:ext cx="10262849" cy="1485900"/>
          </a:xfrm>
        </p:spPr>
        <p:txBody>
          <a:bodyPr/>
          <a:lstStyle/>
          <a:p>
            <a:r>
              <a:rPr lang="en-GB" dirty="0">
                <a:solidFill>
                  <a:srgbClr val="002060"/>
                </a:solidFill>
              </a:rPr>
              <a:t>If you have many texts that say similar things, use exemplars</a:t>
            </a:r>
            <a:r>
              <a:rPr lang="en-GB" dirty="0"/>
              <a:t>:</a:t>
            </a:r>
          </a:p>
          <a:p>
            <a:r>
              <a:rPr lang="en-GB" i="1" dirty="0">
                <a:solidFill>
                  <a:schemeClr val="tx1">
                    <a:lumMod val="60000"/>
                    <a:lumOff val="40000"/>
                  </a:schemeClr>
                </a:solidFill>
              </a:rPr>
              <a:t>‘This pattern has been noted by many researchers including, for example, Jackson et al, who found that…’ </a:t>
            </a:r>
          </a:p>
        </p:txBody>
      </p:sp>
      <p:sp>
        <p:nvSpPr>
          <p:cNvPr id="3" name="Text Placeholder 2">
            <a:extLst>
              <a:ext uri="{FF2B5EF4-FFF2-40B4-BE49-F238E27FC236}">
                <a16:creationId xmlns:a16="http://schemas.microsoft.com/office/drawing/2014/main" id="{1097C54D-117C-4D6C-8547-69DCE04EDDA3}"/>
              </a:ext>
            </a:extLst>
          </p:cNvPr>
          <p:cNvSpPr>
            <a:spLocks noGrp="1"/>
          </p:cNvSpPr>
          <p:nvPr>
            <p:ph type="body" sz="quarter" idx="11"/>
          </p:nvPr>
        </p:nvSpPr>
        <p:spPr>
          <a:xfrm>
            <a:off x="1336675" y="519113"/>
            <a:ext cx="7396359" cy="877887"/>
          </a:xfrm>
        </p:spPr>
        <p:txBody>
          <a:bodyPr/>
          <a:lstStyle/>
          <a:p>
            <a:r>
              <a:rPr lang="en-GB" dirty="0"/>
              <a:t>Writing Your Literature Review</a:t>
            </a:r>
          </a:p>
        </p:txBody>
      </p:sp>
      <p:graphicFrame>
        <p:nvGraphicFramePr>
          <p:cNvPr id="9" name="TextBox 3">
            <a:extLst>
              <a:ext uri="{FF2B5EF4-FFF2-40B4-BE49-F238E27FC236}">
                <a16:creationId xmlns:a16="http://schemas.microsoft.com/office/drawing/2014/main" id="{5E8F64CE-AA7B-BAE7-0CDC-440120F8BCF1}"/>
              </a:ext>
            </a:extLst>
          </p:cNvPr>
          <p:cNvGraphicFramePr/>
          <p:nvPr>
            <p:extLst>
              <p:ext uri="{D42A27DB-BD31-4B8C-83A1-F6EECF244321}">
                <p14:modId xmlns:p14="http://schemas.microsoft.com/office/powerpoint/2010/main" val="3007927507"/>
              </p:ext>
            </p:extLst>
          </p:nvPr>
        </p:nvGraphicFramePr>
        <p:xfrm>
          <a:off x="944026" y="3429000"/>
          <a:ext cx="10922626" cy="241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8563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8C14EF-F8A6-4B58-8D83-4634A1F105EE}"/>
              </a:ext>
            </a:extLst>
          </p:cNvPr>
          <p:cNvSpPr>
            <a:spLocks noGrp="1"/>
          </p:cNvSpPr>
          <p:nvPr>
            <p:ph type="body" sz="quarter" idx="11"/>
          </p:nvPr>
        </p:nvSpPr>
        <p:spPr>
          <a:xfrm>
            <a:off x="1336675" y="519113"/>
            <a:ext cx="7519649" cy="877887"/>
          </a:xfrm>
        </p:spPr>
        <p:txBody>
          <a:bodyPr/>
          <a:lstStyle/>
          <a:p>
            <a:r>
              <a:rPr lang="en-GB" dirty="0"/>
              <a:t>Writing Your Literature Review</a:t>
            </a:r>
          </a:p>
        </p:txBody>
      </p:sp>
      <p:sp>
        <p:nvSpPr>
          <p:cNvPr id="4" name="TextBox 3">
            <a:extLst>
              <a:ext uri="{FF2B5EF4-FFF2-40B4-BE49-F238E27FC236}">
                <a16:creationId xmlns:a16="http://schemas.microsoft.com/office/drawing/2014/main" id="{40228C01-3C7B-4A5C-97DE-E2BAE4B90406}"/>
              </a:ext>
            </a:extLst>
          </p:cNvPr>
          <p:cNvSpPr txBox="1"/>
          <p:nvPr/>
        </p:nvSpPr>
        <p:spPr>
          <a:xfrm>
            <a:off x="811658" y="3852809"/>
            <a:ext cx="10212513" cy="1815882"/>
          </a:xfrm>
          <a:prstGeom prst="rect">
            <a:avLst/>
          </a:prstGeom>
          <a:noFill/>
        </p:spPr>
        <p:txBody>
          <a:bodyPr wrap="square" rtlCol="0">
            <a:spAutoFit/>
          </a:bodyPr>
          <a:lstStyle/>
          <a:p>
            <a:r>
              <a:rPr lang="en-GB" sz="2800" b="0" dirty="0">
                <a:solidFill>
                  <a:srgbClr val="000000"/>
                </a:solidFill>
                <a:latin typeface="Arial" panose="020B0604020202020204" pitchFamily="34" charset="0"/>
                <a:cs typeface="Arial" panose="020B0604020202020204" pitchFamily="34" charset="0"/>
              </a:rPr>
              <a:t>Where appropriate, tell the reader what you will not be including in your literature review:</a:t>
            </a:r>
          </a:p>
          <a:p>
            <a:endParaRPr lang="en-GB" sz="2800" b="0" dirty="0">
              <a:solidFill>
                <a:srgbClr val="000000"/>
              </a:solidFill>
              <a:latin typeface="Arial" panose="020B0604020202020204" pitchFamily="34" charset="0"/>
              <a:cs typeface="Arial" panose="020B0604020202020204" pitchFamily="34" charset="0"/>
            </a:endParaRPr>
          </a:p>
          <a:p>
            <a:r>
              <a:rPr lang="en-GB" sz="2800" b="0" i="1" dirty="0">
                <a:solidFill>
                  <a:schemeClr val="tx1">
                    <a:lumMod val="60000"/>
                    <a:lumOff val="40000"/>
                  </a:schemeClr>
                </a:solidFill>
                <a:latin typeface="Arial" panose="020B0604020202020204" pitchFamily="34" charset="0"/>
                <a:cs typeface="Arial" panose="020B0604020202020204" pitchFamily="34" charset="0"/>
              </a:rPr>
              <a:t>‘While the causes of the Russian Revolution are often debated, it is beyond the scope of this work to discuss them.’</a:t>
            </a:r>
          </a:p>
        </p:txBody>
      </p:sp>
      <p:graphicFrame>
        <p:nvGraphicFramePr>
          <p:cNvPr id="8" name="Text Placeholder 1">
            <a:extLst>
              <a:ext uri="{FF2B5EF4-FFF2-40B4-BE49-F238E27FC236}">
                <a16:creationId xmlns:a16="http://schemas.microsoft.com/office/drawing/2014/main" id="{E2412DCC-23F3-4B6B-2FCE-6EAFFA7DD615}"/>
              </a:ext>
            </a:extLst>
          </p:cNvPr>
          <p:cNvGraphicFramePr/>
          <p:nvPr/>
        </p:nvGraphicFramePr>
        <p:xfrm>
          <a:off x="811658" y="1397000"/>
          <a:ext cx="10130320" cy="2188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2838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441F1-9790-41D6-A550-976E3295806D}"/>
              </a:ext>
            </a:extLst>
          </p:cNvPr>
          <p:cNvSpPr>
            <a:spLocks noGrp="1"/>
          </p:cNvSpPr>
          <p:nvPr>
            <p:ph type="body" sz="quarter" idx="12"/>
          </p:nvPr>
        </p:nvSpPr>
        <p:spPr>
          <a:xfrm>
            <a:off x="587259" y="982727"/>
            <a:ext cx="10884515" cy="1113202"/>
          </a:xfrm>
        </p:spPr>
        <p:txBody>
          <a:bodyPr anchor="t"/>
          <a:lstStyle/>
          <a:p>
            <a:r>
              <a:rPr lang="en-US" dirty="0">
                <a:solidFill>
                  <a:srgbClr val="002060"/>
                </a:solidFill>
                <a:latin typeface="Arial"/>
                <a:cs typeface="Arial"/>
              </a:rPr>
              <a:t>To find more resources, access workshops and one-to-one support, visit: </a:t>
            </a:r>
            <a:r>
              <a:rPr lang="en-GB" dirty="0">
                <a:hlinkClick r:id="rId2"/>
              </a:rPr>
              <a:t>Academic skills - Library Services (qmul.ac.uk)</a:t>
            </a:r>
            <a:endParaRPr lang="en-US" u="sng" dirty="0">
              <a:solidFill>
                <a:srgbClr val="002060"/>
              </a:solidFill>
              <a:latin typeface="Arial"/>
              <a:cs typeface="Arial"/>
            </a:endParaRPr>
          </a:p>
        </p:txBody>
      </p:sp>
      <p:sp>
        <p:nvSpPr>
          <p:cNvPr id="3" name="Text Placeholder 2">
            <a:extLst>
              <a:ext uri="{FF2B5EF4-FFF2-40B4-BE49-F238E27FC236}">
                <a16:creationId xmlns:a16="http://schemas.microsoft.com/office/drawing/2014/main" id="{63478AFC-7A58-46D5-980B-8C76E0BAFA80}"/>
              </a:ext>
            </a:extLst>
          </p:cNvPr>
          <p:cNvSpPr>
            <a:spLocks noGrp="1"/>
          </p:cNvSpPr>
          <p:nvPr>
            <p:ph type="body" sz="quarter" idx="11"/>
          </p:nvPr>
        </p:nvSpPr>
        <p:spPr>
          <a:xfrm>
            <a:off x="720226" y="253308"/>
            <a:ext cx="10554423" cy="877887"/>
          </a:xfrm>
        </p:spPr>
        <p:txBody>
          <a:bodyPr anchor="t"/>
          <a:lstStyle/>
          <a:p>
            <a:pPr algn="r"/>
            <a:r>
              <a:rPr lang="en-GB" sz="4267" dirty="0">
                <a:solidFill>
                  <a:schemeClr val="accent1">
                    <a:lumMod val="75000"/>
                  </a:schemeClr>
                </a:solidFill>
                <a:latin typeface="+mj-lt"/>
              </a:rPr>
              <a:t>More tips </a:t>
            </a:r>
            <a:endParaRPr lang="en-US" dirty="0">
              <a:solidFill>
                <a:schemeClr val="accent1">
                  <a:lumMod val="75000"/>
                </a:schemeClr>
              </a:solidFill>
              <a:latin typeface="+mj-lt"/>
            </a:endParaRPr>
          </a:p>
        </p:txBody>
      </p:sp>
      <p:pic>
        <p:nvPicPr>
          <p:cNvPr id="5" name="Picture 4">
            <a:extLst>
              <a:ext uri="{FF2B5EF4-FFF2-40B4-BE49-F238E27FC236}">
                <a16:creationId xmlns:a16="http://schemas.microsoft.com/office/drawing/2014/main" id="{9288D2D3-F421-2891-3681-AED568A049B4}"/>
              </a:ext>
            </a:extLst>
          </p:cNvPr>
          <p:cNvPicPr>
            <a:picLocks noChangeAspect="1"/>
          </p:cNvPicPr>
          <p:nvPr/>
        </p:nvPicPr>
        <p:blipFill rotWithShape="1">
          <a:blip r:embed="rId3"/>
          <a:srcRect l="1770" t="20997" r="2583" b="21774"/>
          <a:stretch/>
        </p:blipFill>
        <p:spPr>
          <a:xfrm>
            <a:off x="265415" y="2208945"/>
            <a:ext cx="11661169" cy="3924728"/>
          </a:xfrm>
          <a:prstGeom prst="rect">
            <a:avLst/>
          </a:prstGeom>
        </p:spPr>
      </p:pic>
    </p:spTree>
    <p:extLst>
      <p:ext uri="{BB962C8B-B14F-4D97-AF65-F5344CB8AC3E}">
        <p14:creationId xmlns:p14="http://schemas.microsoft.com/office/powerpoint/2010/main" val="179386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54AB-2AA7-23CE-EA38-F8598A81E9D4}"/>
              </a:ext>
            </a:extLst>
          </p:cNvPr>
          <p:cNvSpPr>
            <a:spLocks noGrp="1"/>
          </p:cNvSpPr>
          <p:nvPr>
            <p:ph type="title" idx="4294967295"/>
          </p:nvPr>
        </p:nvSpPr>
        <p:spPr>
          <a:xfrm>
            <a:off x="838200" y="-1325033"/>
            <a:ext cx="10515600" cy="1325033"/>
          </a:xfrm>
          <a:prstGeom prst="rect">
            <a:avLst/>
          </a:prstGeom>
        </p:spPr>
        <p:txBody>
          <a:bodyPr anchor="b"/>
          <a:lstStyle/>
          <a:p>
            <a:r>
              <a:rPr lang="en-US" dirty="0"/>
              <a:t>End slide</a:t>
            </a:r>
          </a:p>
        </p:txBody>
      </p:sp>
    </p:spTree>
    <p:extLst>
      <p:ext uri="{BB962C8B-B14F-4D97-AF65-F5344CB8AC3E}">
        <p14:creationId xmlns:p14="http://schemas.microsoft.com/office/powerpoint/2010/main" val="30802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7600CC-6153-4B3B-83DB-244EDD73FA6D}"/>
              </a:ext>
            </a:extLst>
          </p:cNvPr>
          <p:cNvSpPr>
            <a:spLocks noGrp="1"/>
          </p:cNvSpPr>
          <p:nvPr>
            <p:ph type="body" sz="quarter" idx="12"/>
          </p:nvPr>
        </p:nvSpPr>
        <p:spPr>
          <a:xfrm>
            <a:off x="1336675" y="1670413"/>
            <a:ext cx="9367838" cy="3517174"/>
          </a:xfrm>
        </p:spPr>
        <p:txBody>
          <a:bodyPr/>
          <a:lstStyle/>
          <a:p>
            <a:pPr algn="just"/>
            <a:r>
              <a:rPr lang="en-GB" sz="3600" dirty="0">
                <a:solidFill>
                  <a:srgbClr val="002060"/>
                </a:solidFill>
              </a:rPr>
              <a:t>A Literature Review is a piece of academic writing that </a:t>
            </a:r>
            <a:r>
              <a:rPr lang="en-GB" sz="3600" b="1" dirty="0">
                <a:solidFill>
                  <a:srgbClr val="002060"/>
                </a:solidFill>
              </a:rPr>
              <a:t>critically evaluates </a:t>
            </a:r>
            <a:r>
              <a:rPr lang="en-GB" sz="3600" dirty="0">
                <a:solidFill>
                  <a:srgbClr val="002060"/>
                </a:solidFill>
              </a:rPr>
              <a:t>material </a:t>
            </a:r>
            <a:r>
              <a:rPr lang="en-GB" sz="3600" b="1" dirty="0">
                <a:solidFill>
                  <a:srgbClr val="002060"/>
                </a:solidFill>
              </a:rPr>
              <a:t>relevant </a:t>
            </a:r>
            <a:r>
              <a:rPr lang="en-GB" sz="3600" dirty="0">
                <a:solidFill>
                  <a:srgbClr val="002060"/>
                </a:solidFill>
              </a:rPr>
              <a:t>to the research project in hand (such as a dissertation, PhD or journal article). It demonstrates </a:t>
            </a:r>
            <a:r>
              <a:rPr lang="en-GB" sz="3600" b="1" dirty="0">
                <a:solidFill>
                  <a:srgbClr val="002060"/>
                </a:solidFill>
              </a:rPr>
              <a:t>subject knowledge </a:t>
            </a:r>
            <a:r>
              <a:rPr lang="en-GB" sz="3600" dirty="0">
                <a:solidFill>
                  <a:srgbClr val="002060"/>
                </a:solidFill>
              </a:rPr>
              <a:t>and an understanding of the </a:t>
            </a:r>
            <a:r>
              <a:rPr lang="en-GB" sz="3600" b="1" dirty="0">
                <a:solidFill>
                  <a:srgbClr val="002060"/>
                </a:solidFill>
              </a:rPr>
              <a:t>author’s position </a:t>
            </a:r>
            <a:r>
              <a:rPr lang="en-GB" sz="3600" dirty="0">
                <a:solidFill>
                  <a:srgbClr val="002060"/>
                </a:solidFill>
              </a:rPr>
              <a:t>in relation to other academic work.</a:t>
            </a:r>
          </a:p>
        </p:txBody>
      </p:sp>
      <p:sp>
        <p:nvSpPr>
          <p:cNvPr id="3" name="Text Placeholder 2">
            <a:extLst>
              <a:ext uri="{FF2B5EF4-FFF2-40B4-BE49-F238E27FC236}">
                <a16:creationId xmlns:a16="http://schemas.microsoft.com/office/drawing/2014/main" id="{086EEE3C-9741-403D-8956-D2CAB4AAF689}"/>
              </a:ext>
            </a:extLst>
          </p:cNvPr>
          <p:cNvSpPr>
            <a:spLocks noGrp="1"/>
          </p:cNvSpPr>
          <p:nvPr>
            <p:ph type="body" sz="quarter" idx="11"/>
          </p:nvPr>
        </p:nvSpPr>
        <p:spPr>
          <a:xfrm>
            <a:off x="1336675" y="519113"/>
            <a:ext cx="6821006" cy="877887"/>
          </a:xfrm>
        </p:spPr>
        <p:txBody>
          <a:bodyPr/>
          <a:lstStyle/>
          <a:p>
            <a:r>
              <a:rPr lang="en-GB" dirty="0"/>
              <a:t>What is a Literature Review?</a:t>
            </a:r>
          </a:p>
        </p:txBody>
      </p:sp>
    </p:spTree>
    <p:extLst>
      <p:ext uri="{BB962C8B-B14F-4D97-AF65-F5344CB8AC3E}">
        <p14:creationId xmlns:p14="http://schemas.microsoft.com/office/powerpoint/2010/main" val="138129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indoor, computer, computer&#10;&#10;Description automatically generated">
            <a:extLst>
              <a:ext uri="{FF2B5EF4-FFF2-40B4-BE49-F238E27FC236}">
                <a16:creationId xmlns:a16="http://schemas.microsoft.com/office/drawing/2014/main" id="{A2A000F8-CA13-4D06-8BF7-F433D7120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14" y="0"/>
            <a:ext cx="8185079" cy="6138809"/>
          </a:xfrm>
          <a:prstGeom prst="rect">
            <a:avLst/>
          </a:prstGeom>
          <a:effectLst>
            <a:softEdge rad="635000"/>
          </a:effectLst>
        </p:spPr>
      </p:pic>
      <p:sp>
        <p:nvSpPr>
          <p:cNvPr id="3" name="Text Placeholder 2">
            <a:extLst>
              <a:ext uri="{FF2B5EF4-FFF2-40B4-BE49-F238E27FC236}">
                <a16:creationId xmlns:a16="http://schemas.microsoft.com/office/drawing/2014/main" id="{A390B73E-35BD-4E20-80DC-9A3C4781641D}"/>
              </a:ext>
            </a:extLst>
          </p:cNvPr>
          <p:cNvSpPr>
            <a:spLocks noGrp="1"/>
          </p:cNvSpPr>
          <p:nvPr>
            <p:ph type="body" sz="quarter" idx="11"/>
          </p:nvPr>
        </p:nvSpPr>
        <p:spPr>
          <a:xfrm>
            <a:off x="4007956" y="282254"/>
            <a:ext cx="6975118" cy="877887"/>
          </a:xfrm>
        </p:spPr>
        <p:txBody>
          <a:bodyPr/>
          <a:lstStyle/>
          <a:p>
            <a:r>
              <a:rPr lang="en-GB" dirty="0"/>
              <a:t>What is a Literature Review?</a:t>
            </a:r>
          </a:p>
        </p:txBody>
      </p:sp>
      <p:graphicFrame>
        <p:nvGraphicFramePr>
          <p:cNvPr id="13" name="Text Placeholder 1">
            <a:extLst>
              <a:ext uri="{FF2B5EF4-FFF2-40B4-BE49-F238E27FC236}">
                <a16:creationId xmlns:a16="http://schemas.microsoft.com/office/drawing/2014/main" id="{8F34FC81-1E48-0872-61BC-301B2272895D}"/>
              </a:ext>
            </a:extLst>
          </p:cNvPr>
          <p:cNvGraphicFramePr/>
          <p:nvPr/>
        </p:nvGraphicFramePr>
        <p:xfrm>
          <a:off x="5311614" y="1397000"/>
          <a:ext cx="6616684" cy="3627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06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E6CA98-65F3-4F1C-8EF2-247C84F09B71}"/>
              </a:ext>
            </a:extLst>
          </p:cNvPr>
          <p:cNvSpPr>
            <a:spLocks noGrp="1"/>
          </p:cNvSpPr>
          <p:nvPr>
            <p:ph type="body" sz="quarter" idx="11"/>
          </p:nvPr>
        </p:nvSpPr>
        <p:spPr>
          <a:xfrm>
            <a:off x="1336675" y="519113"/>
            <a:ext cx="7458004" cy="877887"/>
          </a:xfrm>
        </p:spPr>
        <p:txBody>
          <a:bodyPr/>
          <a:lstStyle/>
          <a:p>
            <a:r>
              <a:rPr lang="en-GB" dirty="0"/>
              <a:t>Why Write a Literature Review?</a:t>
            </a:r>
          </a:p>
        </p:txBody>
      </p:sp>
      <p:graphicFrame>
        <p:nvGraphicFramePr>
          <p:cNvPr id="15" name="Text Placeholder 1">
            <a:extLst>
              <a:ext uri="{FF2B5EF4-FFF2-40B4-BE49-F238E27FC236}">
                <a16:creationId xmlns:a16="http://schemas.microsoft.com/office/drawing/2014/main" id="{3F0D56BC-245A-5405-2A0E-AAC225254114}"/>
              </a:ext>
            </a:extLst>
          </p:cNvPr>
          <p:cNvGraphicFramePr/>
          <p:nvPr>
            <p:extLst>
              <p:ext uri="{D42A27DB-BD31-4B8C-83A1-F6EECF244321}">
                <p14:modId xmlns:p14="http://schemas.microsoft.com/office/powerpoint/2010/main" val="3244378491"/>
              </p:ext>
            </p:extLst>
          </p:nvPr>
        </p:nvGraphicFramePr>
        <p:xfrm>
          <a:off x="1336675" y="1943100"/>
          <a:ext cx="9367838" cy="3060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01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032DEA-5A22-41E2-A56B-9DD3FF00937E}"/>
              </a:ext>
            </a:extLst>
          </p:cNvPr>
          <p:cNvSpPr>
            <a:spLocks noGrp="1"/>
          </p:cNvSpPr>
          <p:nvPr>
            <p:ph type="body" sz="quarter" idx="11"/>
          </p:nvPr>
        </p:nvSpPr>
        <p:spPr>
          <a:xfrm>
            <a:off x="535291" y="406098"/>
            <a:ext cx="11331361" cy="877887"/>
          </a:xfrm>
        </p:spPr>
        <p:txBody>
          <a:bodyPr/>
          <a:lstStyle/>
          <a:p>
            <a:r>
              <a:rPr lang="en-GB" sz="3200" dirty="0"/>
              <a:t>How is it different to an Introduction or Background?</a:t>
            </a:r>
          </a:p>
        </p:txBody>
      </p:sp>
      <p:graphicFrame>
        <p:nvGraphicFramePr>
          <p:cNvPr id="5" name="Text Placeholder 1">
            <a:extLst>
              <a:ext uri="{FF2B5EF4-FFF2-40B4-BE49-F238E27FC236}">
                <a16:creationId xmlns:a16="http://schemas.microsoft.com/office/drawing/2014/main" id="{BDBA67DF-12BE-FB88-10E4-4E141F9CB483}"/>
              </a:ext>
            </a:extLst>
          </p:cNvPr>
          <p:cNvGraphicFramePr/>
          <p:nvPr>
            <p:extLst>
              <p:ext uri="{D42A27DB-BD31-4B8C-83A1-F6EECF244321}">
                <p14:modId xmlns:p14="http://schemas.microsoft.com/office/powerpoint/2010/main" val="1718109928"/>
              </p:ext>
            </p:extLst>
          </p:nvPr>
        </p:nvGraphicFramePr>
        <p:xfrm>
          <a:off x="616450" y="1943100"/>
          <a:ext cx="11024170" cy="3517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64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books with a white background&#10;&#10;Description automatically generated with low confidence">
            <a:extLst>
              <a:ext uri="{FF2B5EF4-FFF2-40B4-BE49-F238E27FC236}">
                <a16:creationId xmlns:a16="http://schemas.microsoft.com/office/drawing/2014/main" id="{BFF1DF09-EB92-425D-9A47-6073477517E7}"/>
              </a:ext>
            </a:extLst>
          </p:cNvPr>
          <p:cNvPicPr>
            <a:picLocks noChangeAspect="1"/>
          </p:cNvPicPr>
          <p:nvPr/>
        </p:nvPicPr>
        <p:blipFill rotWithShape="1">
          <a:blip r:embed="rId2">
            <a:extLst>
              <a:ext uri="{28A0092B-C50C-407E-A947-70E740481C1C}">
                <a14:useLocalDpi xmlns:a14="http://schemas.microsoft.com/office/drawing/2010/main" val="0"/>
              </a:ext>
            </a:extLst>
          </a:blip>
          <a:srcRect l="31493" b="583"/>
          <a:stretch/>
        </p:blipFill>
        <p:spPr>
          <a:xfrm>
            <a:off x="5856269" y="0"/>
            <a:ext cx="6335731" cy="6133672"/>
          </a:xfrm>
          <a:prstGeom prst="rect">
            <a:avLst/>
          </a:prstGeom>
        </p:spPr>
      </p:pic>
      <p:sp>
        <p:nvSpPr>
          <p:cNvPr id="3" name="Text Placeholder 2">
            <a:extLst>
              <a:ext uri="{FF2B5EF4-FFF2-40B4-BE49-F238E27FC236}">
                <a16:creationId xmlns:a16="http://schemas.microsoft.com/office/drawing/2014/main" id="{5DC80BFD-6FC4-48BD-BCCC-C3B07E82BC23}"/>
              </a:ext>
            </a:extLst>
          </p:cNvPr>
          <p:cNvSpPr>
            <a:spLocks noGrp="1"/>
          </p:cNvSpPr>
          <p:nvPr>
            <p:ph type="body" sz="quarter" idx="11"/>
          </p:nvPr>
        </p:nvSpPr>
        <p:spPr>
          <a:xfrm>
            <a:off x="1017657" y="519113"/>
            <a:ext cx="7663487" cy="888447"/>
          </a:xfrm>
        </p:spPr>
        <p:txBody>
          <a:bodyPr/>
          <a:lstStyle/>
          <a:p>
            <a:r>
              <a:rPr lang="en-GB" dirty="0"/>
              <a:t>Choose Your Literature Carefully</a:t>
            </a:r>
          </a:p>
        </p:txBody>
      </p:sp>
      <p:sp>
        <p:nvSpPr>
          <p:cNvPr id="6" name="Text Placeholder 1">
            <a:extLst>
              <a:ext uri="{FF2B5EF4-FFF2-40B4-BE49-F238E27FC236}">
                <a16:creationId xmlns:a16="http://schemas.microsoft.com/office/drawing/2014/main" id="{7408CDA0-50F0-4AA4-8E22-7F5C5F01E4B3}"/>
              </a:ext>
            </a:extLst>
          </p:cNvPr>
          <p:cNvSpPr txBox="1">
            <a:spLocks/>
          </p:cNvSpPr>
          <p:nvPr/>
        </p:nvSpPr>
        <p:spPr>
          <a:xfrm>
            <a:off x="360631" y="4614378"/>
            <a:ext cx="7910066" cy="137288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0" dirty="0"/>
              <a:t>Include the most important texts.</a:t>
            </a:r>
          </a:p>
          <a:p>
            <a:pPr algn="ctr"/>
            <a:r>
              <a:rPr lang="en-GB" b="0" dirty="0"/>
              <a:t>Include the most relevant texts.</a:t>
            </a:r>
          </a:p>
        </p:txBody>
      </p:sp>
      <p:graphicFrame>
        <p:nvGraphicFramePr>
          <p:cNvPr id="22" name="Text Placeholder 1">
            <a:extLst>
              <a:ext uri="{FF2B5EF4-FFF2-40B4-BE49-F238E27FC236}">
                <a16:creationId xmlns:a16="http://schemas.microsoft.com/office/drawing/2014/main" id="{B2211697-1EF9-0838-83E2-B418BBCC0EF7}"/>
              </a:ext>
            </a:extLst>
          </p:cNvPr>
          <p:cNvGraphicFramePr/>
          <p:nvPr/>
        </p:nvGraphicFramePr>
        <p:xfrm>
          <a:off x="1017657" y="2025291"/>
          <a:ext cx="7541231" cy="230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59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1BC17B-35EA-41F8-BD6B-07239044E35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0012"/>
          <a:stretch/>
        </p:blipFill>
        <p:spPr>
          <a:xfrm>
            <a:off x="215756" y="0"/>
            <a:ext cx="11976243" cy="6102849"/>
          </a:xfrm>
          <a:prstGeom prst="rect">
            <a:avLst/>
          </a:prstGeom>
        </p:spPr>
      </p:pic>
      <p:sp>
        <p:nvSpPr>
          <p:cNvPr id="2" name="Text Placeholder 1">
            <a:extLst>
              <a:ext uri="{FF2B5EF4-FFF2-40B4-BE49-F238E27FC236}">
                <a16:creationId xmlns:a16="http://schemas.microsoft.com/office/drawing/2014/main" id="{30761865-9DB2-43FA-8C4F-9E9B71431A54}"/>
              </a:ext>
            </a:extLst>
          </p:cNvPr>
          <p:cNvSpPr>
            <a:spLocks noGrp="1"/>
          </p:cNvSpPr>
          <p:nvPr>
            <p:ph type="body" sz="quarter" idx="12"/>
          </p:nvPr>
        </p:nvSpPr>
        <p:spPr>
          <a:xfrm>
            <a:off x="1336675" y="1943100"/>
            <a:ext cx="9367838" cy="877887"/>
          </a:xfrm>
        </p:spPr>
        <p:txBody>
          <a:bodyPr/>
          <a:lstStyle/>
          <a:p>
            <a:r>
              <a:rPr lang="en-GB" dirty="0">
                <a:solidFill>
                  <a:srgbClr val="002060"/>
                </a:solidFill>
              </a:rPr>
              <a:t>Your subject reading lists are a good place to start, but don’t stop there.</a:t>
            </a:r>
          </a:p>
        </p:txBody>
      </p:sp>
      <p:sp>
        <p:nvSpPr>
          <p:cNvPr id="3" name="Text Placeholder 2">
            <a:extLst>
              <a:ext uri="{FF2B5EF4-FFF2-40B4-BE49-F238E27FC236}">
                <a16:creationId xmlns:a16="http://schemas.microsoft.com/office/drawing/2014/main" id="{5DC80BFD-6FC4-48BD-BCCC-C3B07E82BC23}"/>
              </a:ext>
            </a:extLst>
          </p:cNvPr>
          <p:cNvSpPr>
            <a:spLocks noGrp="1"/>
          </p:cNvSpPr>
          <p:nvPr>
            <p:ph type="body" sz="quarter" idx="11"/>
          </p:nvPr>
        </p:nvSpPr>
        <p:spPr>
          <a:xfrm>
            <a:off x="1336675" y="519113"/>
            <a:ext cx="6173734" cy="877887"/>
          </a:xfrm>
        </p:spPr>
        <p:txBody>
          <a:bodyPr/>
          <a:lstStyle/>
          <a:p>
            <a:r>
              <a:rPr lang="en-GB" dirty="0"/>
              <a:t>Finding Your Literature</a:t>
            </a:r>
          </a:p>
        </p:txBody>
      </p:sp>
      <p:sp>
        <p:nvSpPr>
          <p:cNvPr id="5" name="TextBox 4">
            <a:extLst>
              <a:ext uri="{FF2B5EF4-FFF2-40B4-BE49-F238E27FC236}">
                <a16:creationId xmlns:a16="http://schemas.microsoft.com/office/drawing/2014/main" id="{CACFA954-2538-4174-B94F-55E0E6B98731}"/>
              </a:ext>
            </a:extLst>
          </p:cNvPr>
          <p:cNvSpPr txBox="1"/>
          <p:nvPr/>
        </p:nvSpPr>
        <p:spPr>
          <a:xfrm>
            <a:off x="1336675" y="3367087"/>
            <a:ext cx="8125824" cy="1471172"/>
          </a:xfrm>
          <a:prstGeom prst="rect">
            <a:avLst/>
          </a:prstGeom>
          <a:noFill/>
        </p:spPr>
        <p:txBody>
          <a:bodyPr wrap="square" rtlCol="0">
            <a:spAutoFit/>
          </a:bodyPr>
          <a:lstStyle/>
          <a:p>
            <a:r>
              <a:rPr lang="en-GB" sz="2800" b="0" dirty="0">
                <a:solidFill>
                  <a:srgbClr val="002060"/>
                </a:solidFill>
                <a:latin typeface="Arial" panose="020B0604020202020204" pitchFamily="34" charset="0"/>
                <a:cs typeface="Arial" panose="020B0604020202020204" pitchFamily="34" charset="0"/>
              </a:rPr>
              <a:t>Look at the bibliographies of the articles and books you have already read.</a:t>
            </a:r>
          </a:p>
          <a:p>
            <a:endParaRPr lang="en-GB" sz="2800" b="0" dirty="0">
              <a:solidFill>
                <a:srgbClr val="000000"/>
              </a:solidFill>
              <a:latin typeface="Arial" panose="020B0604020202020204" pitchFamily="34" charset="0"/>
              <a:cs typeface="Arial" panose="020B0604020202020204" pitchFamily="34" charset="0"/>
            </a:endParaRPr>
          </a:p>
          <a:p>
            <a:endParaRPr lang="en-GB" sz="2800"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921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0A092-84B6-4347-96D1-C06C82326495}"/>
              </a:ext>
            </a:extLst>
          </p:cNvPr>
          <p:cNvPicPr>
            <a:picLocks noChangeAspect="1"/>
          </p:cNvPicPr>
          <p:nvPr/>
        </p:nvPicPr>
        <p:blipFill rotWithShape="1">
          <a:blip r:embed="rId2"/>
          <a:srcRect l="3876" t="10487" r="4859" b="19861"/>
          <a:stretch/>
        </p:blipFill>
        <p:spPr>
          <a:xfrm>
            <a:off x="969195" y="1730700"/>
            <a:ext cx="10253610" cy="4320778"/>
          </a:xfrm>
          <a:prstGeom prst="rect">
            <a:avLst/>
          </a:prstGeom>
        </p:spPr>
      </p:pic>
      <p:sp>
        <p:nvSpPr>
          <p:cNvPr id="2" name="Text Placeholder 1">
            <a:extLst>
              <a:ext uri="{FF2B5EF4-FFF2-40B4-BE49-F238E27FC236}">
                <a16:creationId xmlns:a16="http://schemas.microsoft.com/office/drawing/2014/main" id="{30761865-9DB2-43FA-8C4F-9E9B71431A54}"/>
              </a:ext>
            </a:extLst>
          </p:cNvPr>
          <p:cNvSpPr>
            <a:spLocks noGrp="1"/>
          </p:cNvSpPr>
          <p:nvPr>
            <p:ph type="body" sz="quarter" idx="12"/>
          </p:nvPr>
        </p:nvSpPr>
        <p:spPr>
          <a:xfrm>
            <a:off x="3010328" y="1397000"/>
            <a:ext cx="9718194" cy="4063274"/>
          </a:xfrm>
        </p:spPr>
        <p:txBody>
          <a:bodyPr/>
          <a:lstStyle/>
          <a:p>
            <a:r>
              <a:rPr lang="en-GB" b="1" dirty="0"/>
              <a:t>Search on jstor.org for articles</a:t>
            </a:r>
          </a:p>
        </p:txBody>
      </p:sp>
      <p:sp>
        <p:nvSpPr>
          <p:cNvPr id="3" name="Text Placeholder 2">
            <a:extLst>
              <a:ext uri="{FF2B5EF4-FFF2-40B4-BE49-F238E27FC236}">
                <a16:creationId xmlns:a16="http://schemas.microsoft.com/office/drawing/2014/main" id="{5DC80BFD-6FC4-48BD-BCCC-C3B07E82BC23}"/>
              </a:ext>
            </a:extLst>
          </p:cNvPr>
          <p:cNvSpPr>
            <a:spLocks noGrp="1"/>
          </p:cNvSpPr>
          <p:nvPr>
            <p:ph type="body" sz="quarter" idx="11"/>
          </p:nvPr>
        </p:nvSpPr>
        <p:spPr/>
        <p:txBody>
          <a:bodyPr/>
          <a:lstStyle/>
          <a:p>
            <a:r>
              <a:rPr lang="en-GB" dirty="0"/>
              <a:t>Finding Literature</a:t>
            </a:r>
          </a:p>
        </p:txBody>
      </p:sp>
    </p:spTree>
    <p:extLst>
      <p:ext uri="{BB962C8B-B14F-4D97-AF65-F5344CB8AC3E}">
        <p14:creationId xmlns:p14="http://schemas.microsoft.com/office/powerpoint/2010/main" val="2489354620"/>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8710AF5785544DAD93BC37C43603E3" ma:contentTypeVersion="12" ma:contentTypeDescription="Create a new document." ma:contentTypeScope="" ma:versionID="1ab632b158f58ff778bf257367b147bd">
  <xsd:schema xmlns:xsd="http://www.w3.org/2001/XMLSchema" xmlns:xs="http://www.w3.org/2001/XMLSchema" xmlns:p="http://schemas.microsoft.com/office/2006/metadata/properties" xmlns:ns3="d4b97209-64db-4e80-8c12-c2b3593bba8a" xmlns:ns4="25bbfabc-3d02-4e64-a555-bde7e533ff60" targetNamespace="http://schemas.microsoft.com/office/2006/metadata/properties" ma:root="true" ma:fieldsID="46598a7fa1fa58a9068b98bf347194f8" ns3:_="" ns4:_="">
    <xsd:import namespace="d4b97209-64db-4e80-8c12-c2b3593bba8a"/>
    <xsd:import namespace="25bbfabc-3d02-4e64-a555-bde7e533ff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97209-64db-4e80-8c12-c2b3593bb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bbfabc-3d02-4e64-a555-bde7e533ff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A91BBB-59E5-469B-8740-ACFBB3C02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b97209-64db-4e80-8c12-c2b3593bba8a"/>
    <ds:schemaRef ds:uri="25bbfabc-3d02-4e64-a555-bde7e533f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5DDE22-5054-4E06-A791-7AD359C82725}">
  <ds:schemaRefs>
    <ds:schemaRef ds:uri="http://purl.org/dc/terms/"/>
    <ds:schemaRef ds:uri="d4b97209-64db-4e80-8c12-c2b3593bba8a"/>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25bbfabc-3d02-4e64-a555-bde7e533ff60"/>
    <ds:schemaRef ds:uri="http://www.w3.org/XML/1998/namespace"/>
    <ds:schemaRef ds:uri="http://purl.org/dc/dcmitype/"/>
  </ds:schemaRefs>
</ds:datastoreItem>
</file>

<file path=customXml/itemProps3.xml><?xml version="1.0" encoding="utf-8"?>
<ds:datastoreItem xmlns:ds="http://schemas.openxmlformats.org/officeDocument/2006/customXml" ds:itemID="{9A90D471-0A4B-4ED2-8F46-30F3E41C65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1700</TotalTime>
  <Words>1143</Words>
  <Application>Microsoft Office PowerPoint</Application>
  <PresentationFormat>Widescreen</PresentationFormat>
  <Paragraphs>85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Source Sans Pro</vt:lpstr>
      <vt:lpstr>Trade Gothic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Rosella DAlesio</cp:lastModifiedBy>
  <cp:revision>59</cp:revision>
  <dcterms:modified xsi:type="dcterms:W3CDTF">2023-08-11T14:17:29Z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0x010100498710AF5785544DAD93BC37C43603E3</vt:lpwstr>
  </property>
</Properties>
</file>