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6"/>
  </p:notesMasterIdLst>
  <p:handoutMasterIdLst>
    <p:handoutMasterId r:id="rId27"/>
  </p:handoutMasterIdLst>
  <p:sldIdLst>
    <p:sldId id="282" r:id="rId2"/>
    <p:sldId id="319" r:id="rId3"/>
    <p:sldId id="312" r:id="rId4"/>
    <p:sldId id="321" r:id="rId5"/>
    <p:sldId id="338" r:id="rId6"/>
    <p:sldId id="328" r:id="rId7"/>
    <p:sldId id="329" r:id="rId8"/>
    <p:sldId id="330" r:id="rId9"/>
    <p:sldId id="332" r:id="rId10"/>
    <p:sldId id="331" r:id="rId11"/>
    <p:sldId id="339" r:id="rId12"/>
    <p:sldId id="315" r:id="rId13"/>
    <p:sldId id="324" r:id="rId14"/>
    <p:sldId id="326" r:id="rId15"/>
    <p:sldId id="325" r:id="rId16"/>
    <p:sldId id="327" r:id="rId17"/>
    <p:sldId id="333" r:id="rId18"/>
    <p:sldId id="334" r:id="rId19"/>
    <p:sldId id="287" r:id="rId20"/>
    <p:sldId id="335" r:id="rId21"/>
    <p:sldId id="336" r:id="rId22"/>
    <p:sldId id="340" r:id="rId23"/>
    <p:sldId id="366" r:id="rId24"/>
    <p:sldId id="294"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umide Popoola" initials="OP" lastIdx="4" clrIdx="0">
    <p:extLst>
      <p:ext uri="{19B8F6BF-5375-455C-9EA6-DF929625EA0E}">
        <p15:presenceInfo xmlns:p15="http://schemas.microsoft.com/office/powerpoint/2012/main" userId="S::ylw376@qmul.ac.uk::00ff9f01-3499-426e-b3a1-043f2666a3e0" providerId="AD"/>
      </p:ext>
    </p:extLst>
  </p:cmAuthor>
  <p:cmAuthor id="2" name="Jack Gain" initials="JG" lastIdx="6" clrIdx="1">
    <p:extLst>
      <p:ext uri="{19B8F6BF-5375-455C-9EA6-DF929625EA0E}">
        <p15:presenceInfo xmlns:p15="http://schemas.microsoft.com/office/powerpoint/2012/main" userId="S::ylw091@qmul.ac.uk::9c362132-c48d-4fb3-ab1e-1c07d84a7c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336F"/>
    <a:srgbClr val="5F5F5F"/>
    <a:srgbClr val="5CC0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0AE51-678D-44BD-8A97-43387AE88F9A}" v="12" dt="2023-08-11T14:29:19.00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p:cViewPr varScale="1">
        <p:scale>
          <a:sx n="62" d="100"/>
          <a:sy n="62" d="100"/>
        </p:scale>
        <p:origin x="804" y="56"/>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24.svg"/></Relationships>
</file>

<file path=ppt/diagrams/_rels/data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2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30C87-DBDC-4680-AF09-BD417BD3D34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2AF6663-BF25-487F-8130-1CA78FB64D32}">
      <dgm:prSet custT="1"/>
      <dgm:spPr/>
      <dgm:t>
        <a:bodyPr/>
        <a:lstStyle/>
        <a:p>
          <a:pPr>
            <a:lnSpc>
              <a:spcPct val="100000"/>
            </a:lnSpc>
          </a:pPr>
          <a:r>
            <a:rPr lang="en-US" sz="2400" dirty="0"/>
            <a:t>Understand what it means to write critically</a:t>
          </a:r>
        </a:p>
      </dgm:t>
    </dgm:pt>
    <dgm:pt modelId="{F3611AEB-1D1A-4E57-B40D-689E6CD32206}" type="parTrans" cxnId="{059A355F-8C52-48A7-9DEE-0CDC111FFACA}">
      <dgm:prSet/>
      <dgm:spPr/>
      <dgm:t>
        <a:bodyPr/>
        <a:lstStyle/>
        <a:p>
          <a:endParaRPr lang="en-US"/>
        </a:p>
      </dgm:t>
    </dgm:pt>
    <dgm:pt modelId="{DB04DD4A-71DA-497D-A48B-29F2DA7B001D}" type="sibTrans" cxnId="{059A355F-8C52-48A7-9DEE-0CDC111FFACA}">
      <dgm:prSet/>
      <dgm:spPr/>
      <dgm:t>
        <a:bodyPr/>
        <a:lstStyle/>
        <a:p>
          <a:pPr>
            <a:lnSpc>
              <a:spcPct val="100000"/>
            </a:lnSpc>
          </a:pPr>
          <a:endParaRPr lang="en-US"/>
        </a:p>
      </dgm:t>
    </dgm:pt>
    <dgm:pt modelId="{CAECD762-55A8-4D4E-A6F0-27C8F2EF2D5F}">
      <dgm:prSet custT="1"/>
      <dgm:spPr/>
      <dgm:t>
        <a:bodyPr/>
        <a:lstStyle/>
        <a:p>
          <a:pPr>
            <a:lnSpc>
              <a:spcPct val="100000"/>
            </a:lnSpc>
          </a:pPr>
          <a:r>
            <a:rPr lang="en-US" sz="2400" dirty="0"/>
            <a:t>Apply higher-order critical skills to your own writing</a:t>
          </a:r>
        </a:p>
      </dgm:t>
    </dgm:pt>
    <dgm:pt modelId="{B2833ACD-F082-40B2-B902-09891A769E9D}" type="parTrans" cxnId="{E61D462C-E5EE-4F8F-B902-1A02BCC85FFF}">
      <dgm:prSet/>
      <dgm:spPr/>
      <dgm:t>
        <a:bodyPr/>
        <a:lstStyle/>
        <a:p>
          <a:endParaRPr lang="en-US"/>
        </a:p>
      </dgm:t>
    </dgm:pt>
    <dgm:pt modelId="{C3058614-7518-48A1-B618-94981B03D62C}" type="sibTrans" cxnId="{E61D462C-E5EE-4F8F-B902-1A02BCC85FFF}">
      <dgm:prSet/>
      <dgm:spPr/>
      <dgm:t>
        <a:bodyPr/>
        <a:lstStyle/>
        <a:p>
          <a:pPr>
            <a:lnSpc>
              <a:spcPct val="100000"/>
            </a:lnSpc>
          </a:pPr>
          <a:endParaRPr lang="en-US"/>
        </a:p>
      </dgm:t>
    </dgm:pt>
    <dgm:pt modelId="{6DB029E8-5FBB-4B98-A5F5-C8CFC630B37C}">
      <dgm:prSet custT="1"/>
      <dgm:spPr/>
      <dgm:t>
        <a:bodyPr/>
        <a:lstStyle/>
        <a:p>
          <a:pPr>
            <a:lnSpc>
              <a:spcPct val="100000"/>
            </a:lnSpc>
          </a:pPr>
          <a:r>
            <a:rPr lang="en-US" sz="2400" dirty="0"/>
            <a:t>Evaluate your work and the work of others using different types of questioning prompts</a:t>
          </a:r>
          <a:r>
            <a:rPr lang="en-US" sz="1200" dirty="0"/>
            <a:t>.</a:t>
          </a:r>
        </a:p>
      </dgm:t>
    </dgm:pt>
    <dgm:pt modelId="{22A5B0DF-4A7C-4D69-B0E2-3A89740E838A}" type="parTrans" cxnId="{C8A93FEF-4D52-427A-AF1A-F0BEB9489789}">
      <dgm:prSet/>
      <dgm:spPr/>
      <dgm:t>
        <a:bodyPr/>
        <a:lstStyle/>
        <a:p>
          <a:endParaRPr lang="en-US"/>
        </a:p>
      </dgm:t>
    </dgm:pt>
    <dgm:pt modelId="{DC0046DC-EEF1-4325-9BB0-C02488585AB6}" type="sibTrans" cxnId="{C8A93FEF-4D52-427A-AF1A-F0BEB9489789}">
      <dgm:prSet/>
      <dgm:spPr/>
      <dgm:t>
        <a:bodyPr/>
        <a:lstStyle/>
        <a:p>
          <a:endParaRPr lang="en-US"/>
        </a:p>
      </dgm:t>
    </dgm:pt>
    <dgm:pt modelId="{9D6A080E-5FA6-46EF-BF89-22D3F98CE6D8}" type="pres">
      <dgm:prSet presAssocID="{B2530C87-DBDC-4680-AF09-BD417BD3D34F}" presName="root" presStyleCnt="0">
        <dgm:presLayoutVars>
          <dgm:dir/>
          <dgm:resizeHandles val="exact"/>
        </dgm:presLayoutVars>
      </dgm:prSet>
      <dgm:spPr/>
    </dgm:pt>
    <dgm:pt modelId="{DEE40DE3-DAB6-438D-8A53-322599559777}" type="pres">
      <dgm:prSet presAssocID="{B2530C87-DBDC-4680-AF09-BD417BD3D34F}" presName="container" presStyleCnt="0">
        <dgm:presLayoutVars>
          <dgm:dir/>
          <dgm:resizeHandles val="exact"/>
        </dgm:presLayoutVars>
      </dgm:prSet>
      <dgm:spPr/>
    </dgm:pt>
    <dgm:pt modelId="{E5E3A10D-AAC4-44DD-BA60-95458B22CA72}" type="pres">
      <dgm:prSet presAssocID="{42AF6663-BF25-487F-8130-1CA78FB64D32}" presName="compNode" presStyleCnt="0"/>
      <dgm:spPr/>
    </dgm:pt>
    <dgm:pt modelId="{720C6352-1925-4CCA-8E26-13A763499C5E}" type="pres">
      <dgm:prSet presAssocID="{42AF6663-BF25-487F-8130-1CA78FB64D32}" presName="iconBgRect" presStyleLbl="bgShp" presStyleIdx="0" presStyleCnt="3"/>
      <dgm:spPr/>
    </dgm:pt>
    <dgm:pt modelId="{0E154255-5E25-4117-BE97-1210C6D23F50}" type="pres">
      <dgm:prSet presAssocID="{42AF6663-BF25-487F-8130-1CA78FB64D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D3F603D9-0DB0-4950-BFE7-737DF65CF698}" type="pres">
      <dgm:prSet presAssocID="{42AF6663-BF25-487F-8130-1CA78FB64D32}" presName="spaceRect" presStyleCnt="0"/>
      <dgm:spPr/>
    </dgm:pt>
    <dgm:pt modelId="{10061F0D-159D-4FAA-B914-9C54B1403B21}" type="pres">
      <dgm:prSet presAssocID="{42AF6663-BF25-487F-8130-1CA78FB64D32}" presName="textRect" presStyleLbl="revTx" presStyleIdx="0" presStyleCnt="3">
        <dgm:presLayoutVars>
          <dgm:chMax val="1"/>
          <dgm:chPref val="1"/>
        </dgm:presLayoutVars>
      </dgm:prSet>
      <dgm:spPr/>
    </dgm:pt>
    <dgm:pt modelId="{D7938270-52C1-4FD7-876A-95721E44E739}" type="pres">
      <dgm:prSet presAssocID="{DB04DD4A-71DA-497D-A48B-29F2DA7B001D}" presName="sibTrans" presStyleLbl="sibTrans2D1" presStyleIdx="0" presStyleCnt="0"/>
      <dgm:spPr/>
    </dgm:pt>
    <dgm:pt modelId="{A522BB2B-7714-44B5-953C-01D9168D89C7}" type="pres">
      <dgm:prSet presAssocID="{CAECD762-55A8-4D4E-A6F0-27C8F2EF2D5F}" presName="compNode" presStyleCnt="0"/>
      <dgm:spPr/>
    </dgm:pt>
    <dgm:pt modelId="{F5BD0ED3-8960-4B78-B771-777A25837782}" type="pres">
      <dgm:prSet presAssocID="{CAECD762-55A8-4D4E-A6F0-27C8F2EF2D5F}" presName="iconBgRect" presStyleLbl="bgShp" presStyleIdx="1" presStyleCnt="3"/>
      <dgm:spPr/>
    </dgm:pt>
    <dgm:pt modelId="{17691505-F1DD-47D4-AB01-BC9C5490D4E9}" type="pres">
      <dgm:prSet presAssocID="{CAECD762-55A8-4D4E-A6F0-27C8F2EF2D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9DF74A1C-8DA7-4D2A-8626-FCABA59794E1}" type="pres">
      <dgm:prSet presAssocID="{CAECD762-55A8-4D4E-A6F0-27C8F2EF2D5F}" presName="spaceRect" presStyleCnt="0"/>
      <dgm:spPr/>
    </dgm:pt>
    <dgm:pt modelId="{370A0186-4242-4E0F-82FF-5F998EC2B8BE}" type="pres">
      <dgm:prSet presAssocID="{CAECD762-55A8-4D4E-A6F0-27C8F2EF2D5F}" presName="textRect" presStyleLbl="revTx" presStyleIdx="1" presStyleCnt="3">
        <dgm:presLayoutVars>
          <dgm:chMax val="1"/>
          <dgm:chPref val="1"/>
        </dgm:presLayoutVars>
      </dgm:prSet>
      <dgm:spPr/>
    </dgm:pt>
    <dgm:pt modelId="{61A4B63E-B637-49C6-948C-49E748AF9390}" type="pres">
      <dgm:prSet presAssocID="{C3058614-7518-48A1-B618-94981B03D62C}" presName="sibTrans" presStyleLbl="sibTrans2D1" presStyleIdx="0" presStyleCnt="0"/>
      <dgm:spPr/>
    </dgm:pt>
    <dgm:pt modelId="{0CA6D90E-67E8-4AB3-9301-75D976F813B2}" type="pres">
      <dgm:prSet presAssocID="{6DB029E8-5FBB-4B98-A5F5-C8CFC630B37C}" presName="compNode" presStyleCnt="0"/>
      <dgm:spPr/>
    </dgm:pt>
    <dgm:pt modelId="{FBE8C735-A148-45ED-867B-ECB1F56DEE1F}" type="pres">
      <dgm:prSet presAssocID="{6DB029E8-5FBB-4B98-A5F5-C8CFC630B37C}" presName="iconBgRect" presStyleLbl="bgShp" presStyleIdx="2" presStyleCnt="3"/>
      <dgm:spPr/>
    </dgm:pt>
    <dgm:pt modelId="{40F38704-0409-4912-A924-1DB22F0CF09E}" type="pres">
      <dgm:prSet presAssocID="{6DB029E8-5FBB-4B98-A5F5-C8CFC630B3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A5EC77A2-C65F-4386-92F3-E3FE8B689546}" type="pres">
      <dgm:prSet presAssocID="{6DB029E8-5FBB-4B98-A5F5-C8CFC630B37C}" presName="spaceRect" presStyleCnt="0"/>
      <dgm:spPr/>
    </dgm:pt>
    <dgm:pt modelId="{6DD4325B-5710-4821-AEDC-BE0F7E288F64}" type="pres">
      <dgm:prSet presAssocID="{6DB029E8-5FBB-4B98-A5F5-C8CFC630B37C}" presName="textRect" presStyleLbl="revTx" presStyleIdx="2" presStyleCnt="3">
        <dgm:presLayoutVars>
          <dgm:chMax val="1"/>
          <dgm:chPref val="1"/>
        </dgm:presLayoutVars>
      </dgm:prSet>
      <dgm:spPr/>
    </dgm:pt>
  </dgm:ptLst>
  <dgm:cxnLst>
    <dgm:cxn modelId="{E61D462C-E5EE-4F8F-B902-1A02BCC85FFF}" srcId="{B2530C87-DBDC-4680-AF09-BD417BD3D34F}" destId="{CAECD762-55A8-4D4E-A6F0-27C8F2EF2D5F}" srcOrd="1" destOrd="0" parTransId="{B2833ACD-F082-40B2-B902-09891A769E9D}" sibTransId="{C3058614-7518-48A1-B618-94981B03D62C}"/>
    <dgm:cxn modelId="{9AD6663F-22C3-4F53-B269-3BB73CD091BF}" type="presOf" srcId="{6DB029E8-5FBB-4B98-A5F5-C8CFC630B37C}" destId="{6DD4325B-5710-4821-AEDC-BE0F7E288F64}" srcOrd="0" destOrd="0" presId="urn:microsoft.com/office/officeart/2018/2/layout/IconCircleList"/>
    <dgm:cxn modelId="{059A355F-8C52-48A7-9DEE-0CDC111FFACA}" srcId="{B2530C87-DBDC-4680-AF09-BD417BD3D34F}" destId="{42AF6663-BF25-487F-8130-1CA78FB64D32}" srcOrd="0" destOrd="0" parTransId="{F3611AEB-1D1A-4E57-B40D-689E6CD32206}" sibTransId="{DB04DD4A-71DA-497D-A48B-29F2DA7B001D}"/>
    <dgm:cxn modelId="{565C484C-4250-42A2-B702-742E95DB8528}" type="presOf" srcId="{DB04DD4A-71DA-497D-A48B-29F2DA7B001D}" destId="{D7938270-52C1-4FD7-876A-95721E44E739}" srcOrd="0" destOrd="0" presId="urn:microsoft.com/office/officeart/2018/2/layout/IconCircleList"/>
    <dgm:cxn modelId="{5B74BE8C-24AE-4DCF-AA46-F43D2E2C1A9B}" type="presOf" srcId="{C3058614-7518-48A1-B618-94981B03D62C}" destId="{61A4B63E-B637-49C6-948C-49E748AF9390}" srcOrd="0" destOrd="0" presId="urn:microsoft.com/office/officeart/2018/2/layout/IconCircleList"/>
    <dgm:cxn modelId="{F16008B0-E8B4-4C6F-BA46-371009AA58C8}" type="presOf" srcId="{42AF6663-BF25-487F-8130-1CA78FB64D32}" destId="{10061F0D-159D-4FAA-B914-9C54B1403B21}" srcOrd="0" destOrd="0" presId="urn:microsoft.com/office/officeart/2018/2/layout/IconCircleList"/>
    <dgm:cxn modelId="{E3A453B1-C8C5-466B-9E45-52587873B311}" type="presOf" srcId="{CAECD762-55A8-4D4E-A6F0-27C8F2EF2D5F}" destId="{370A0186-4242-4E0F-82FF-5F998EC2B8BE}" srcOrd="0" destOrd="0" presId="urn:microsoft.com/office/officeart/2018/2/layout/IconCircleList"/>
    <dgm:cxn modelId="{3FCD12E2-29FC-4D90-B986-A037E45791E9}" type="presOf" srcId="{B2530C87-DBDC-4680-AF09-BD417BD3D34F}" destId="{9D6A080E-5FA6-46EF-BF89-22D3F98CE6D8}" srcOrd="0" destOrd="0" presId="urn:microsoft.com/office/officeart/2018/2/layout/IconCircleList"/>
    <dgm:cxn modelId="{C8A93FEF-4D52-427A-AF1A-F0BEB9489789}" srcId="{B2530C87-DBDC-4680-AF09-BD417BD3D34F}" destId="{6DB029E8-5FBB-4B98-A5F5-C8CFC630B37C}" srcOrd="2" destOrd="0" parTransId="{22A5B0DF-4A7C-4D69-B0E2-3A89740E838A}" sibTransId="{DC0046DC-EEF1-4325-9BB0-C02488585AB6}"/>
    <dgm:cxn modelId="{B6692C67-F62C-43DD-9ADC-425728789255}" type="presParOf" srcId="{9D6A080E-5FA6-46EF-BF89-22D3F98CE6D8}" destId="{DEE40DE3-DAB6-438D-8A53-322599559777}" srcOrd="0" destOrd="0" presId="urn:microsoft.com/office/officeart/2018/2/layout/IconCircleList"/>
    <dgm:cxn modelId="{FAFFCF74-C602-4336-B469-67A61AA6EFFB}" type="presParOf" srcId="{DEE40DE3-DAB6-438D-8A53-322599559777}" destId="{E5E3A10D-AAC4-44DD-BA60-95458B22CA72}" srcOrd="0" destOrd="0" presId="urn:microsoft.com/office/officeart/2018/2/layout/IconCircleList"/>
    <dgm:cxn modelId="{989AE95D-CF95-4140-BEE4-18E1F4661BEE}" type="presParOf" srcId="{E5E3A10D-AAC4-44DD-BA60-95458B22CA72}" destId="{720C6352-1925-4CCA-8E26-13A763499C5E}" srcOrd="0" destOrd="0" presId="urn:microsoft.com/office/officeart/2018/2/layout/IconCircleList"/>
    <dgm:cxn modelId="{5C630D3E-E249-4777-B422-0F1B27E6D0CD}" type="presParOf" srcId="{E5E3A10D-AAC4-44DD-BA60-95458B22CA72}" destId="{0E154255-5E25-4117-BE97-1210C6D23F50}" srcOrd="1" destOrd="0" presId="urn:microsoft.com/office/officeart/2018/2/layout/IconCircleList"/>
    <dgm:cxn modelId="{2049A99C-CB83-4B02-91E6-C2E4CA7C5139}" type="presParOf" srcId="{E5E3A10D-AAC4-44DD-BA60-95458B22CA72}" destId="{D3F603D9-0DB0-4950-BFE7-737DF65CF698}" srcOrd="2" destOrd="0" presId="urn:microsoft.com/office/officeart/2018/2/layout/IconCircleList"/>
    <dgm:cxn modelId="{D3C4CE0B-33E8-4BE2-AAA4-46524B6D0C0E}" type="presParOf" srcId="{E5E3A10D-AAC4-44DD-BA60-95458B22CA72}" destId="{10061F0D-159D-4FAA-B914-9C54B1403B21}" srcOrd="3" destOrd="0" presId="urn:microsoft.com/office/officeart/2018/2/layout/IconCircleList"/>
    <dgm:cxn modelId="{B94F3C98-408B-4C8D-AAAC-AE39261D194E}" type="presParOf" srcId="{DEE40DE3-DAB6-438D-8A53-322599559777}" destId="{D7938270-52C1-4FD7-876A-95721E44E739}" srcOrd="1" destOrd="0" presId="urn:microsoft.com/office/officeart/2018/2/layout/IconCircleList"/>
    <dgm:cxn modelId="{E2C1D961-B252-4FFD-A987-E256191689C3}" type="presParOf" srcId="{DEE40DE3-DAB6-438D-8A53-322599559777}" destId="{A522BB2B-7714-44B5-953C-01D9168D89C7}" srcOrd="2" destOrd="0" presId="urn:microsoft.com/office/officeart/2018/2/layout/IconCircleList"/>
    <dgm:cxn modelId="{3D461DAF-25B3-4A45-B256-A3F8EE0A4E17}" type="presParOf" srcId="{A522BB2B-7714-44B5-953C-01D9168D89C7}" destId="{F5BD0ED3-8960-4B78-B771-777A25837782}" srcOrd="0" destOrd="0" presId="urn:microsoft.com/office/officeart/2018/2/layout/IconCircleList"/>
    <dgm:cxn modelId="{7787A4E2-F61E-40EF-B64B-A29263197E11}" type="presParOf" srcId="{A522BB2B-7714-44B5-953C-01D9168D89C7}" destId="{17691505-F1DD-47D4-AB01-BC9C5490D4E9}" srcOrd="1" destOrd="0" presId="urn:microsoft.com/office/officeart/2018/2/layout/IconCircleList"/>
    <dgm:cxn modelId="{11A9113F-2063-4C25-B973-94A0FC44C9AF}" type="presParOf" srcId="{A522BB2B-7714-44B5-953C-01D9168D89C7}" destId="{9DF74A1C-8DA7-4D2A-8626-FCABA59794E1}" srcOrd="2" destOrd="0" presId="urn:microsoft.com/office/officeart/2018/2/layout/IconCircleList"/>
    <dgm:cxn modelId="{7DE13927-DD9D-4960-94BF-E03A44F07CC9}" type="presParOf" srcId="{A522BB2B-7714-44B5-953C-01D9168D89C7}" destId="{370A0186-4242-4E0F-82FF-5F998EC2B8BE}" srcOrd="3" destOrd="0" presId="urn:microsoft.com/office/officeart/2018/2/layout/IconCircleList"/>
    <dgm:cxn modelId="{5D326E05-F4B1-4F1C-A893-15EC4FD425AC}" type="presParOf" srcId="{DEE40DE3-DAB6-438D-8A53-322599559777}" destId="{61A4B63E-B637-49C6-948C-49E748AF9390}" srcOrd="3" destOrd="0" presId="urn:microsoft.com/office/officeart/2018/2/layout/IconCircleList"/>
    <dgm:cxn modelId="{0ACEDEB2-638E-4226-9615-1E3468647B66}" type="presParOf" srcId="{DEE40DE3-DAB6-438D-8A53-322599559777}" destId="{0CA6D90E-67E8-4AB3-9301-75D976F813B2}" srcOrd="4" destOrd="0" presId="urn:microsoft.com/office/officeart/2018/2/layout/IconCircleList"/>
    <dgm:cxn modelId="{6416FDD6-8A2A-485A-BBF9-D3309671059D}" type="presParOf" srcId="{0CA6D90E-67E8-4AB3-9301-75D976F813B2}" destId="{FBE8C735-A148-45ED-867B-ECB1F56DEE1F}" srcOrd="0" destOrd="0" presId="urn:microsoft.com/office/officeart/2018/2/layout/IconCircleList"/>
    <dgm:cxn modelId="{07C3D234-B0A9-4602-A3D4-A0335982500C}" type="presParOf" srcId="{0CA6D90E-67E8-4AB3-9301-75D976F813B2}" destId="{40F38704-0409-4912-A924-1DB22F0CF09E}" srcOrd="1" destOrd="0" presId="urn:microsoft.com/office/officeart/2018/2/layout/IconCircleList"/>
    <dgm:cxn modelId="{B0F820F4-FD4A-4068-8097-70A0A66A41A2}" type="presParOf" srcId="{0CA6D90E-67E8-4AB3-9301-75D976F813B2}" destId="{A5EC77A2-C65F-4386-92F3-E3FE8B689546}" srcOrd="2" destOrd="0" presId="urn:microsoft.com/office/officeart/2018/2/layout/IconCircleList"/>
    <dgm:cxn modelId="{751176E0-07CE-46D9-9F51-439AB432F0D8}" type="presParOf" srcId="{0CA6D90E-67E8-4AB3-9301-75D976F813B2}" destId="{6DD4325B-5710-4821-AEDC-BE0F7E288F6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5C279-F32A-4262-9CDE-972250D366C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C53A85B-3440-49CC-BE41-1E2BF316C3F6}">
      <dgm:prSet custT="1"/>
      <dgm:spPr/>
      <dgm:t>
        <a:bodyPr/>
        <a:lstStyle/>
        <a:p>
          <a:pPr>
            <a:lnSpc>
              <a:spcPct val="100000"/>
            </a:lnSpc>
          </a:pPr>
          <a:r>
            <a:rPr lang="en-US" sz="2000" dirty="0"/>
            <a:t>Academic tutors often tell students to </a:t>
          </a:r>
          <a:r>
            <a:rPr lang="en-US" sz="2000" b="1" dirty="0"/>
            <a:t>“be more critical”</a:t>
          </a:r>
          <a:r>
            <a:rPr lang="en-US" sz="2000" dirty="0"/>
            <a:t> in their writing. Or to </a:t>
          </a:r>
          <a:r>
            <a:rPr lang="en-US" sz="2000" b="1" dirty="0"/>
            <a:t>“be less descriptive.”</a:t>
          </a:r>
          <a:endParaRPr lang="en-US" sz="2000" dirty="0"/>
        </a:p>
      </dgm:t>
    </dgm:pt>
    <dgm:pt modelId="{60CFDC6E-E040-42C4-943A-8B0F1C1EAD53}" type="parTrans" cxnId="{00F61370-BC09-4BE7-A752-7D449D1D2E81}">
      <dgm:prSet/>
      <dgm:spPr/>
      <dgm:t>
        <a:bodyPr/>
        <a:lstStyle/>
        <a:p>
          <a:endParaRPr lang="en-US"/>
        </a:p>
      </dgm:t>
    </dgm:pt>
    <dgm:pt modelId="{C1D4CB88-857C-4570-833C-ADFA6B9B44A0}" type="sibTrans" cxnId="{00F61370-BC09-4BE7-A752-7D449D1D2E81}">
      <dgm:prSet/>
      <dgm:spPr/>
      <dgm:t>
        <a:bodyPr/>
        <a:lstStyle/>
        <a:p>
          <a:endParaRPr lang="en-US"/>
        </a:p>
      </dgm:t>
    </dgm:pt>
    <dgm:pt modelId="{AB64149B-7854-4997-BB22-FCB4A51E6B26}">
      <dgm:prSet custT="1"/>
      <dgm:spPr/>
      <dgm:t>
        <a:bodyPr/>
        <a:lstStyle/>
        <a:p>
          <a:pPr>
            <a:lnSpc>
              <a:spcPct val="100000"/>
            </a:lnSpc>
          </a:pPr>
          <a:r>
            <a:rPr lang="en-US" sz="2000" dirty="0"/>
            <a:t>But often they don’t have the time in their feedback to explain what that means.</a:t>
          </a:r>
        </a:p>
      </dgm:t>
    </dgm:pt>
    <dgm:pt modelId="{2131EC67-3E3E-4E87-958F-E17D9DC2973C}" type="parTrans" cxnId="{069BCEA8-1BBA-40B8-BA41-35BAAC37F9CC}">
      <dgm:prSet/>
      <dgm:spPr/>
      <dgm:t>
        <a:bodyPr/>
        <a:lstStyle/>
        <a:p>
          <a:endParaRPr lang="en-US"/>
        </a:p>
      </dgm:t>
    </dgm:pt>
    <dgm:pt modelId="{DB8AB215-86F8-446A-9078-9550C2AF8DAA}" type="sibTrans" cxnId="{069BCEA8-1BBA-40B8-BA41-35BAAC37F9CC}">
      <dgm:prSet/>
      <dgm:spPr/>
      <dgm:t>
        <a:bodyPr/>
        <a:lstStyle/>
        <a:p>
          <a:endParaRPr lang="en-US"/>
        </a:p>
      </dgm:t>
    </dgm:pt>
    <dgm:pt modelId="{4448A01A-122B-43E8-882E-5D290ED5DD0A}">
      <dgm:prSet custT="1"/>
      <dgm:spPr/>
      <dgm:t>
        <a:bodyPr/>
        <a:lstStyle/>
        <a:p>
          <a:pPr>
            <a:lnSpc>
              <a:spcPct val="100000"/>
            </a:lnSpc>
          </a:pPr>
          <a:r>
            <a:rPr lang="en-US" sz="2000" dirty="0"/>
            <a:t>This guide will explore the difference between critical and descriptive writing and will give you some strategies for being more critical in your work.</a:t>
          </a:r>
        </a:p>
      </dgm:t>
    </dgm:pt>
    <dgm:pt modelId="{AA61E6FC-DF75-4E3A-914C-66E7CD1A45C0}" type="parTrans" cxnId="{71986DF5-6146-4C5F-A14F-1CFBDCDF708F}">
      <dgm:prSet/>
      <dgm:spPr/>
      <dgm:t>
        <a:bodyPr/>
        <a:lstStyle/>
        <a:p>
          <a:endParaRPr lang="en-US"/>
        </a:p>
      </dgm:t>
    </dgm:pt>
    <dgm:pt modelId="{68BAD918-C58F-4D31-A133-D9D88FB51A86}" type="sibTrans" cxnId="{71986DF5-6146-4C5F-A14F-1CFBDCDF708F}">
      <dgm:prSet/>
      <dgm:spPr/>
      <dgm:t>
        <a:bodyPr/>
        <a:lstStyle/>
        <a:p>
          <a:endParaRPr lang="en-US"/>
        </a:p>
      </dgm:t>
    </dgm:pt>
    <dgm:pt modelId="{16DB58E8-BEA7-4B3C-9767-AFAF16442777}" type="pres">
      <dgm:prSet presAssocID="{5125C279-F32A-4262-9CDE-972250D366CB}" presName="root" presStyleCnt="0">
        <dgm:presLayoutVars>
          <dgm:dir/>
          <dgm:resizeHandles val="exact"/>
        </dgm:presLayoutVars>
      </dgm:prSet>
      <dgm:spPr/>
    </dgm:pt>
    <dgm:pt modelId="{02799935-CC91-4022-9FF2-BBB402929BA8}" type="pres">
      <dgm:prSet presAssocID="{4C53A85B-3440-49CC-BE41-1E2BF316C3F6}" presName="compNode" presStyleCnt="0"/>
      <dgm:spPr/>
    </dgm:pt>
    <dgm:pt modelId="{CC9C12F4-B0AA-4210-A7D9-B0F7929F1897}" type="pres">
      <dgm:prSet presAssocID="{4C53A85B-3440-49CC-BE41-1E2BF316C3F6}" presName="iconRect" presStyleLbl="node1" presStyleIdx="0" presStyleCnt="3" custLinFactNeighborX="-64774" custLinFactNeighborY="-196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5D7BB62-2F00-4CA4-9F1C-36158FD451FD}" type="pres">
      <dgm:prSet presAssocID="{4C53A85B-3440-49CC-BE41-1E2BF316C3F6}" presName="spaceRect" presStyleCnt="0"/>
      <dgm:spPr/>
    </dgm:pt>
    <dgm:pt modelId="{2A5C8814-7EC8-4201-9AB5-7D352D76B668}" type="pres">
      <dgm:prSet presAssocID="{4C53A85B-3440-49CC-BE41-1E2BF316C3F6}" presName="textRect" presStyleLbl="revTx" presStyleIdx="0" presStyleCnt="3" custScaleX="164471" custLinFactNeighborX="-47319" custLinFactNeighborY="-1011">
        <dgm:presLayoutVars>
          <dgm:chMax val="1"/>
          <dgm:chPref val="1"/>
        </dgm:presLayoutVars>
      </dgm:prSet>
      <dgm:spPr/>
    </dgm:pt>
    <dgm:pt modelId="{EEB23FB6-9215-4B69-98BA-1940C2C2E3C0}" type="pres">
      <dgm:prSet presAssocID="{C1D4CB88-857C-4570-833C-ADFA6B9B44A0}" presName="sibTrans" presStyleCnt="0"/>
      <dgm:spPr/>
    </dgm:pt>
    <dgm:pt modelId="{472AC044-D02F-4D4C-BBA1-42A859A7E9B0}" type="pres">
      <dgm:prSet presAssocID="{AB64149B-7854-4997-BB22-FCB4A51E6B26}" presName="compNode" presStyleCnt="0"/>
      <dgm:spPr/>
    </dgm:pt>
    <dgm:pt modelId="{06C7F413-CE1E-49D6-B818-1AA5DCF4E996}" type="pres">
      <dgm:prSet presAssocID="{AB64149B-7854-4997-BB22-FCB4A51E6B26}" presName="iconRect" presStyleLbl="node1" presStyleIdx="1" presStyleCnt="3" custLinFactNeighborX="-22609" custLinFactNeighborY="-223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7DFB8372-F294-46E9-BD1D-BB83784DCA7C}" type="pres">
      <dgm:prSet presAssocID="{AB64149B-7854-4997-BB22-FCB4A51E6B26}" presName="spaceRect" presStyleCnt="0"/>
      <dgm:spPr/>
    </dgm:pt>
    <dgm:pt modelId="{3801F9A4-2780-417B-B948-DAF390FFF65A}" type="pres">
      <dgm:prSet presAssocID="{AB64149B-7854-4997-BB22-FCB4A51E6B26}" presName="textRect" presStyleLbl="revTx" presStyleIdx="1" presStyleCnt="3" custLinFactNeighborX="-14418" custLinFactNeighborY="-1011">
        <dgm:presLayoutVars>
          <dgm:chMax val="1"/>
          <dgm:chPref val="1"/>
        </dgm:presLayoutVars>
      </dgm:prSet>
      <dgm:spPr/>
    </dgm:pt>
    <dgm:pt modelId="{00A5EBD0-7BF7-47F7-A949-5466B845525B}" type="pres">
      <dgm:prSet presAssocID="{DB8AB215-86F8-446A-9078-9550C2AF8DAA}" presName="sibTrans" presStyleCnt="0"/>
      <dgm:spPr/>
    </dgm:pt>
    <dgm:pt modelId="{9EE63D84-7EE3-4572-AFE9-EE2E64941872}" type="pres">
      <dgm:prSet presAssocID="{4448A01A-122B-43E8-882E-5D290ED5DD0A}" presName="compNode" presStyleCnt="0"/>
      <dgm:spPr/>
    </dgm:pt>
    <dgm:pt modelId="{D3711B67-5EE1-49DA-BCE3-A7A2CD8B6F18}" type="pres">
      <dgm:prSet presAssocID="{4448A01A-122B-43E8-882E-5D290ED5DD0A}" presName="iconRect" presStyleLbl="node1" presStyleIdx="2" presStyleCnt="3" custLinFactNeighborX="7888" custLinFactNeighborY="-2892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0D5BFD7D-AFBA-467D-BF3A-F9CB9592F2EE}" type="pres">
      <dgm:prSet presAssocID="{4448A01A-122B-43E8-882E-5D290ED5DD0A}" presName="spaceRect" presStyleCnt="0"/>
      <dgm:spPr/>
    </dgm:pt>
    <dgm:pt modelId="{0AD6D349-0D62-4155-B902-816F07B82F80}" type="pres">
      <dgm:prSet presAssocID="{4448A01A-122B-43E8-882E-5D290ED5DD0A}" presName="textRect" presStyleLbl="revTx" presStyleIdx="2" presStyleCnt="3" custScaleX="165340" custLinFactNeighborX="7099" custLinFactNeighborY="-5409">
        <dgm:presLayoutVars>
          <dgm:chMax val="1"/>
          <dgm:chPref val="1"/>
        </dgm:presLayoutVars>
      </dgm:prSet>
      <dgm:spPr/>
    </dgm:pt>
  </dgm:ptLst>
  <dgm:cxnLst>
    <dgm:cxn modelId="{00820529-69AE-43D2-9DB2-5323F4613E76}" type="presOf" srcId="{4448A01A-122B-43E8-882E-5D290ED5DD0A}" destId="{0AD6D349-0D62-4155-B902-816F07B82F80}" srcOrd="0" destOrd="0" presId="urn:microsoft.com/office/officeart/2018/2/layout/IconLabelList"/>
    <dgm:cxn modelId="{00F61370-BC09-4BE7-A752-7D449D1D2E81}" srcId="{5125C279-F32A-4262-9CDE-972250D366CB}" destId="{4C53A85B-3440-49CC-BE41-1E2BF316C3F6}" srcOrd="0" destOrd="0" parTransId="{60CFDC6E-E040-42C4-943A-8B0F1C1EAD53}" sibTransId="{C1D4CB88-857C-4570-833C-ADFA6B9B44A0}"/>
    <dgm:cxn modelId="{4AD29E52-ABA7-4F87-B056-E49C3275C9CA}" type="presOf" srcId="{4C53A85B-3440-49CC-BE41-1E2BF316C3F6}" destId="{2A5C8814-7EC8-4201-9AB5-7D352D76B668}" srcOrd="0" destOrd="0" presId="urn:microsoft.com/office/officeart/2018/2/layout/IconLabelList"/>
    <dgm:cxn modelId="{069BCEA8-1BBA-40B8-BA41-35BAAC37F9CC}" srcId="{5125C279-F32A-4262-9CDE-972250D366CB}" destId="{AB64149B-7854-4997-BB22-FCB4A51E6B26}" srcOrd="1" destOrd="0" parTransId="{2131EC67-3E3E-4E87-958F-E17D9DC2973C}" sibTransId="{DB8AB215-86F8-446A-9078-9550C2AF8DAA}"/>
    <dgm:cxn modelId="{3EF01EC3-D172-4CA1-AFCD-9326E2D15373}" type="presOf" srcId="{AB64149B-7854-4997-BB22-FCB4A51E6B26}" destId="{3801F9A4-2780-417B-B948-DAF390FFF65A}" srcOrd="0" destOrd="0" presId="urn:microsoft.com/office/officeart/2018/2/layout/IconLabelList"/>
    <dgm:cxn modelId="{485413EC-7110-42E1-A322-0540DAE412E3}" type="presOf" srcId="{5125C279-F32A-4262-9CDE-972250D366CB}" destId="{16DB58E8-BEA7-4B3C-9767-AFAF16442777}" srcOrd="0" destOrd="0" presId="urn:microsoft.com/office/officeart/2018/2/layout/IconLabelList"/>
    <dgm:cxn modelId="{71986DF5-6146-4C5F-A14F-1CFBDCDF708F}" srcId="{5125C279-F32A-4262-9CDE-972250D366CB}" destId="{4448A01A-122B-43E8-882E-5D290ED5DD0A}" srcOrd="2" destOrd="0" parTransId="{AA61E6FC-DF75-4E3A-914C-66E7CD1A45C0}" sibTransId="{68BAD918-C58F-4D31-A133-D9D88FB51A86}"/>
    <dgm:cxn modelId="{F79E0D45-328D-422A-8F19-91B06A6B741B}" type="presParOf" srcId="{16DB58E8-BEA7-4B3C-9767-AFAF16442777}" destId="{02799935-CC91-4022-9FF2-BBB402929BA8}" srcOrd="0" destOrd="0" presId="urn:microsoft.com/office/officeart/2018/2/layout/IconLabelList"/>
    <dgm:cxn modelId="{9A8D2898-6548-41B9-B500-522DB79B787B}" type="presParOf" srcId="{02799935-CC91-4022-9FF2-BBB402929BA8}" destId="{CC9C12F4-B0AA-4210-A7D9-B0F7929F1897}" srcOrd="0" destOrd="0" presId="urn:microsoft.com/office/officeart/2018/2/layout/IconLabelList"/>
    <dgm:cxn modelId="{8835A511-885F-4744-B1CF-C5496EF20B87}" type="presParOf" srcId="{02799935-CC91-4022-9FF2-BBB402929BA8}" destId="{35D7BB62-2F00-4CA4-9F1C-36158FD451FD}" srcOrd="1" destOrd="0" presId="urn:microsoft.com/office/officeart/2018/2/layout/IconLabelList"/>
    <dgm:cxn modelId="{3BB0A2D8-9DBB-4F73-88F0-D885DE1EA3AD}" type="presParOf" srcId="{02799935-CC91-4022-9FF2-BBB402929BA8}" destId="{2A5C8814-7EC8-4201-9AB5-7D352D76B668}" srcOrd="2" destOrd="0" presId="urn:microsoft.com/office/officeart/2018/2/layout/IconLabelList"/>
    <dgm:cxn modelId="{781A8ACE-4BAC-4C3F-A765-061943910215}" type="presParOf" srcId="{16DB58E8-BEA7-4B3C-9767-AFAF16442777}" destId="{EEB23FB6-9215-4B69-98BA-1940C2C2E3C0}" srcOrd="1" destOrd="0" presId="urn:microsoft.com/office/officeart/2018/2/layout/IconLabelList"/>
    <dgm:cxn modelId="{BBD09F03-E2ED-4D81-8023-8164C3A5C8BF}" type="presParOf" srcId="{16DB58E8-BEA7-4B3C-9767-AFAF16442777}" destId="{472AC044-D02F-4D4C-BBA1-42A859A7E9B0}" srcOrd="2" destOrd="0" presId="urn:microsoft.com/office/officeart/2018/2/layout/IconLabelList"/>
    <dgm:cxn modelId="{2255F6C4-7CD7-4019-BA78-51D18CB83090}" type="presParOf" srcId="{472AC044-D02F-4D4C-BBA1-42A859A7E9B0}" destId="{06C7F413-CE1E-49D6-B818-1AA5DCF4E996}" srcOrd="0" destOrd="0" presId="urn:microsoft.com/office/officeart/2018/2/layout/IconLabelList"/>
    <dgm:cxn modelId="{9C15718B-9866-4927-96A0-E6A600551AE4}" type="presParOf" srcId="{472AC044-D02F-4D4C-BBA1-42A859A7E9B0}" destId="{7DFB8372-F294-46E9-BD1D-BB83784DCA7C}" srcOrd="1" destOrd="0" presId="urn:microsoft.com/office/officeart/2018/2/layout/IconLabelList"/>
    <dgm:cxn modelId="{273ABF32-9F7D-4492-A90B-561E9F666D81}" type="presParOf" srcId="{472AC044-D02F-4D4C-BBA1-42A859A7E9B0}" destId="{3801F9A4-2780-417B-B948-DAF390FFF65A}" srcOrd="2" destOrd="0" presId="urn:microsoft.com/office/officeart/2018/2/layout/IconLabelList"/>
    <dgm:cxn modelId="{E0C5920C-D565-4237-8F5B-486F637FCA83}" type="presParOf" srcId="{16DB58E8-BEA7-4B3C-9767-AFAF16442777}" destId="{00A5EBD0-7BF7-47F7-A949-5466B845525B}" srcOrd="3" destOrd="0" presId="urn:microsoft.com/office/officeart/2018/2/layout/IconLabelList"/>
    <dgm:cxn modelId="{94D63706-1DD7-43C5-937A-CF57C4C76F67}" type="presParOf" srcId="{16DB58E8-BEA7-4B3C-9767-AFAF16442777}" destId="{9EE63D84-7EE3-4572-AFE9-EE2E64941872}" srcOrd="4" destOrd="0" presId="urn:microsoft.com/office/officeart/2018/2/layout/IconLabelList"/>
    <dgm:cxn modelId="{C5AAF6D1-CB1E-45FD-9062-EE8C5C6893B6}" type="presParOf" srcId="{9EE63D84-7EE3-4572-AFE9-EE2E64941872}" destId="{D3711B67-5EE1-49DA-BCE3-A7A2CD8B6F18}" srcOrd="0" destOrd="0" presId="urn:microsoft.com/office/officeart/2018/2/layout/IconLabelList"/>
    <dgm:cxn modelId="{22FCB293-58C7-4D97-B2C2-F069AF44F5FA}" type="presParOf" srcId="{9EE63D84-7EE3-4572-AFE9-EE2E64941872}" destId="{0D5BFD7D-AFBA-467D-BF3A-F9CB9592F2EE}" srcOrd="1" destOrd="0" presId="urn:microsoft.com/office/officeart/2018/2/layout/IconLabelList"/>
    <dgm:cxn modelId="{2F894D17-FE56-45FC-AF36-D537C642F44C}" type="presParOf" srcId="{9EE63D84-7EE3-4572-AFE9-EE2E64941872}" destId="{0AD6D349-0D62-4155-B902-816F07B82F8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D6ADF-2DF4-4A77-A33B-020ECE92B7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24E2BB-4327-4511-A0B8-7DCFF829A0F1}">
      <dgm:prSet/>
      <dgm:spPr/>
      <dgm:t>
        <a:bodyPr/>
        <a:lstStyle/>
        <a:p>
          <a:pPr>
            <a:lnSpc>
              <a:spcPct val="100000"/>
            </a:lnSpc>
          </a:pPr>
          <a:r>
            <a:rPr lang="en-GB" b="0" i="0" baseline="0"/>
            <a:t>When it’s your turn to speak, it’s good to refer to what other scholars have already said. But you don’t want to just repeat it.</a:t>
          </a:r>
          <a:endParaRPr lang="en-US"/>
        </a:p>
      </dgm:t>
    </dgm:pt>
    <dgm:pt modelId="{D8267777-ED97-4DB8-90B6-E8623BE17557}" type="parTrans" cxnId="{9E807847-592C-4C14-A211-D76666EC99DD}">
      <dgm:prSet/>
      <dgm:spPr/>
      <dgm:t>
        <a:bodyPr/>
        <a:lstStyle/>
        <a:p>
          <a:endParaRPr lang="en-US"/>
        </a:p>
      </dgm:t>
    </dgm:pt>
    <dgm:pt modelId="{4864E7BE-FD37-451D-854D-1AD2AD3575CB}" type="sibTrans" cxnId="{9E807847-592C-4C14-A211-D76666EC99DD}">
      <dgm:prSet/>
      <dgm:spPr/>
      <dgm:t>
        <a:bodyPr/>
        <a:lstStyle/>
        <a:p>
          <a:endParaRPr lang="en-US"/>
        </a:p>
      </dgm:t>
    </dgm:pt>
    <dgm:pt modelId="{31B51E57-3334-4441-9FB2-3BCD34DF4B9B}">
      <dgm:prSet/>
      <dgm:spPr/>
      <dgm:t>
        <a:bodyPr/>
        <a:lstStyle/>
        <a:p>
          <a:pPr>
            <a:lnSpc>
              <a:spcPct val="100000"/>
            </a:lnSpc>
          </a:pPr>
          <a:r>
            <a:rPr lang="en-GB" b="0" i="0" baseline="0"/>
            <a:t>Instead, you want to try to build on it to make </a:t>
          </a:r>
          <a:r>
            <a:rPr lang="en-GB" b="1" i="0" baseline="0"/>
            <a:t>a point of your own.</a:t>
          </a:r>
          <a:endParaRPr lang="en-US"/>
        </a:p>
      </dgm:t>
    </dgm:pt>
    <dgm:pt modelId="{B607989A-A850-4476-9B60-559D28F38E0E}" type="parTrans" cxnId="{CCE52B5A-8ECF-4999-A5C1-C9A788977C98}">
      <dgm:prSet/>
      <dgm:spPr/>
      <dgm:t>
        <a:bodyPr/>
        <a:lstStyle/>
        <a:p>
          <a:endParaRPr lang="en-US"/>
        </a:p>
      </dgm:t>
    </dgm:pt>
    <dgm:pt modelId="{9797618B-BF47-4931-BEA3-831AD14797BA}" type="sibTrans" cxnId="{CCE52B5A-8ECF-4999-A5C1-C9A788977C98}">
      <dgm:prSet/>
      <dgm:spPr/>
      <dgm:t>
        <a:bodyPr/>
        <a:lstStyle/>
        <a:p>
          <a:endParaRPr lang="en-US"/>
        </a:p>
      </dgm:t>
    </dgm:pt>
    <dgm:pt modelId="{EA735878-9BF6-42D4-9900-A10180DFB5C0}">
      <dgm:prSet/>
      <dgm:spPr/>
      <dgm:t>
        <a:bodyPr/>
        <a:lstStyle/>
        <a:p>
          <a:pPr>
            <a:lnSpc>
              <a:spcPct val="100000"/>
            </a:lnSpc>
          </a:pPr>
          <a:r>
            <a:rPr lang="en-GB" b="0" i="0" baseline="0"/>
            <a:t>This is what is meant by “being critical.”</a:t>
          </a:r>
          <a:endParaRPr lang="en-US"/>
        </a:p>
      </dgm:t>
    </dgm:pt>
    <dgm:pt modelId="{C9EC39B1-9C03-43F4-B5C0-5D78B6F977A0}" type="parTrans" cxnId="{34EEBBBE-3540-4288-9D4F-0D7F050BCFF0}">
      <dgm:prSet/>
      <dgm:spPr/>
      <dgm:t>
        <a:bodyPr/>
        <a:lstStyle/>
        <a:p>
          <a:endParaRPr lang="en-US"/>
        </a:p>
      </dgm:t>
    </dgm:pt>
    <dgm:pt modelId="{AD38483E-3178-46D0-898C-2501264CFF5F}" type="sibTrans" cxnId="{34EEBBBE-3540-4288-9D4F-0D7F050BCFF0}">
      <dgm:prSet/>
      <dgm:spPr/>
      <dgm:t>
        <a:bodyPr/>
        <a:lstStyle/>
        <a:p>
          <a:endParaRPr lang="en-US"/>
        </a:p>
      </dgm:t>
    </dgm:pt>
    <dgm:pt modelId="{33AAC64F-3394-48DE-AFAA-CE9A939A58AC}" type="pres">
      <dgm:prSet presAssocID="{E7FD6ADF-2DF4-4A77-A33B-020ECE92B79D}" presName="root" presStyleCnt="0">
        <dgm:presLayoutVars>
          <dgm:dir/>
          <dgm:resizeHandles val="exact"/>
        </dgm:presLayoutVars>
      </dgm:prSet>
      <dgm:spPr/>
    </dgm:pt>
    <dgm:pt modelId="{680445E4-78CB-43F1-A613-CD297B4BD80F}" type="pres">
      <dgm:prSet presAssocID="{0224E2BB-4327-4511-A0B8-7DCFF829A0F1}" presName="compNode" presStyleCnt="0"/>
      <dgm:spPr/>
    </dgm:pt>
    <dgm:pt modelId="{586B1D90-8EB5-43B6-B697-06486D605D62}" type="pres">
      <dgm:prSet presAssocID="{0224E2BB-4327-4511-A0B8-7DCFF829A0F1}" presName="bgRect" presStyleLbl="bgShp" presStyleIdx="0" presStyleCnt="3"/>
      <dgm:spPr/>
    </dgm:pt>
    <dgm:pt modelId="{FB156F7F-52AB-4C5F-AD0F-A4F05C42ED5C}" type="pres">
      <dgm:prSet presAssocID="{0224E2BB-4327-4511-A0B8-7DCFF829A0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ngue"/>
        </a:ext>
      </dgm:extLst>
    </dgm:pt>
    <dgm:pt modelId="{0CCC6900-CAE1-460B-AF26-FFB9F301DF16}" type="pres">
      <dgm:prSet presAssocID="{0224E2BB-4327-4511-A0B8-7DCFF829A0F1}" presName="spaceRect" presStyleCnt="0"/>
      <dgm:spPr/>
    </dgm:pt>
    <dgm:pt modelId="{EA72F99C-0EEC-4C61-AE6E-4407776431F5}" type="pres">
      <dgm:prSet presAssocID="{0224E2BB-4327-4511-A0B8-7DCFF829A0F1}" presName="parTx" presStyleLbl="revTx" presStyleIdx="0" presStyleCnt="3">
        <dgm:presLayoutVars>
          <dgm:chMax val="0"/>
          <dgm:chPref val="0"/>
        </dgm:presLayoutVars>
      </dgm:prSet>
      <dgm:spPr/>
    </dgm:pt>
    <dgm:pt modelId="{9279446D-569D-4DE4-98DF-958BB2AFE98B}" type="pres">
      <dgm:prSet presAssocID="{4864E7BE-FD37-451D-854D-1AD2AD3575CB}" presName="sibTrans" presStyleCnt="0"/>
      <dgm:spPr/>
    </dgm:pt>
    <dgm:pt modelId="{A852080B-1E9F-431C-A36D-6B5586591BF2}" type="pres">
      <dgm:prSet presAssocID="{31B51E57-3334-4441-9FB2-3BCD34DF4B9B}" presName="compNode" presStyleCnt="0"/>
      <dgm:spPr/>
    </dgm:pt>
    <dgm:pt modelId="{CB661C62-A42D-404F-8D2C-2B64D6ED805E}" type="pres">
      <dgm:prSet presAssocID="{31B51E57-3334-4441-9FB2-3BCD34DF4B9B}" presName="bgRect" presStyleLbl="bgShp" presStyleIdx="1" presStyleCnt="3"/>
      <dgm:spPr/>
    </dgm:pt>
    <dgm:pt modelId="{8959ABD3-2C5A-412A-9F2F-8B7F04E54B3B}" type="pres">
      <dgm:prSet presAssocID="{31B51E57-3334-4441-9FB2-3BCD34DF4B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F6AC582A-2652-4169-9996-07C4F460AE11}" type="pres">
      <dgm:prSet presAssocID="{31B51E57-3334-4441-9FB2-3BCD34DF4B9B}" presName="spaceRect" presStyleCnt="0"/>
      <dgm:spPr/>
    </dgm:pt>
    <dgm:pt modelId="{25D1DA02-CE96-44CB-81F6-7481D24316AB}" type="pres">
      <dgm:prSet presAssocID="{31B51E57-3334-4441-9FB2-3BCD34DF4B9B}" presName="parTx" presStyleLbl="revTx" presStyleIdx="1" presStyleCnt="3">
        <dgm:presLayoutVars>
          <dgm:chMax val="0"/>
          <dgm:chPref val="0"/>
        </dgm:presLayoutVars>
      </dgm:prSet>
      <dgm:spPr/>
    </dgm:pt>
    <dgm:pt modelId="{594D4088-72FF-4524-9C9C-31AEFCF51BF0}" type="pres">
      <dgm:prSet presAssocID="{9797618B-BF47-4931-BEA3-831AD14797BA}" presName="sibTrans" presStyleCnt="0"/>
      <dgm:spPr/>
    </dgm:pt>
    <dgm:pt modelId="{E079FC69-7F59-4FCF-97B7-FDB701BF8852}" type="pres">
      <dgm:prSet presAssocID="{EA735878-9BF6-42D4-9900-A10180DFB5C0}" presName="compNode" presStyleCnt="0"/>
      <dgm:spPr/>
    </dgm:pt>
    <dgm:pt modelId="{8C04E588-5308-44AE-A41B-3BABDA5E8C63}" type="pres">
      <dgm:prSet presAssocID="{EA735878-9BF6-42D4-9900-A10180DFB5C0}" presName="bgRect" presStyleLbl="bgShp" presStyleIdx="2" presStyleCnt="3"/>
      <dgm:spPr/>
    </dgm:pt>
    <dgm:pt modelId="{A4E45867-26CB-44FA-AE6F-A2AB65C14016}" type="pres">
      <dgm:prSet presAssocID="{EA735878-9BF6-42D4-9900-A10180DFB5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5D88A46F-FB1F-4371-9971-CA3BD5E70CBC}" type="pres">
      <dgm:prSet presAssocID="{EA735878-9BF6-42D4-9900-A10180DFB5C0}" presName="spaceRect" presStyleCnt="0"/>
      <dgm:spPr/>
    </dgm:pt>
    <dgm:pt modelId="{896CE96C-1028-4A3D-82DD-BE41420B9B7B}" type="pres">
      <dgm:prSet presAssocID="{EA735878-9BF6-42D4-9900-A10180DFB5C0}" presName="parTx" presStyleLbl="revTx" presStyleIdx="2" presStyleCnt="3">
        <dgm:presLayoutVars>
          <dgm:chMax val="0"/>
          <dgm:chPref val="0"/>
        </dgm:presLayoutVars>
      </dgm:prSet>
      <dgm:spPr/>
    </dgm:pt>
  </dgm:ptLst>
  <dgm:cxnLst>
    <dgm:cxn modelId="{65BB5001-BFE6-4316-B264-32EE3F634B22}" type="presOf" srcId="{0224E2BB-4327-4511-A0B8-7DCFF829A0F1}" destId="{EA72F99C-0EEC-4C61-AE6E-4407776431F5}" srcOrd="0" destOrd="0" presId="urn:microsoft.com/office/officeart/2018/2/layout/IconVerticalSolidList"/>
    <dgm:cxn modelId="{9E807847-592C-4C14-A211-D76666EC99DD}" srcId="{E7FD6ADF-2DF4-4A77-A33B-020ECE92B79D}" destId="{0224E2BB-4327-4511-A0B8-7DCFF829A0F1}" srcOrd="0" destOrd="0" parTransId="{D8267777-ED97-4DB8-90B6-E8623BE17557}" sibTransId="{4864E7BE-FD37-451D-854D-1AD2AD3575CB}"/>
    <dgm:cxn modelId="{78E56579-A481-4B27-B62C-8C8830B43F6E}" type="presOf" srcId="{31B51E57-3334-4441-9FB2-3BCD34DF4B9B}" destId="{25D1DA02-CE96-44CB-81F6-7481D24316AB}" srcOrd="0" destOrd="0" presId="urn:microsoft.com/office/officeart/2018/2/layout/IconVerticalSolidList"/>
    <dgm:cxn modelId="{CCE52B5A-8ECF-4999-A5C1-C9A788977C98}" srcId="{E7FD6ADF-2DF4-4A77-A33B-020ECE92B79D}" destId="{31B51E57-3334-4441-9FB2-3BCD34DF4B9B}" srcOrd="1" destOrd="0" parTransId="{B607989A-A850-4476-9B60-559D28F38E0E}" sibTransId="{9797618B-BF47-4931-BEA3-831AD14797BA}"/>
    <dgm:cxn modelId="{DFC8218F-2492-4D56-8E8F-95A9F8AD720D}" type="presOf" srcId="{EA735878-9BF6-42D4-9900-A10180DFB5C0}" destId="{896CE96C-1028-4A3D-82DD-BE41420B9B7B}" srcOrd="0" destOrd="0" presId="urn:microsoft.com/office/officeart/2018/2/layout/IconVerticalSolidList"/>
    <dgm:cxn modelId="{34EEBBBE-3540-4288-9D4F-0D7F050BCFF0}" srcId="{E7FD6ADF-2DF4-4A77-A33B-020ECE92B79D}" destId="{EA735878-9BF6-42D4-9900-A10180DFB5C0}" srcOrd="2" destOrd="0" parTransId="{C9EC39B1-9C03-43F4-B5C0-5D78B6F977A0}" sibTransId="{AD38483E-3178-46D0-898C-2501264CFF5F}"/>
    <dgm:cxn modelId="{BDA810FB-5FCC-44DB-B443-5C6473629BE1}" type="presOf" srcId="{E7FD6ADF-2DF4-4A77-A33B-020ECE92B79D}" destId="{33AAC64F-3394-48DE-AFAA-CE9A939A58AC}" srcOrd="0" destOrd="0" presId="urn:microsoft.com/office/officeart/2018/2/layout/IconVerticalSolidList"/>
    <dgm:cxn modelId="{189AEFB9-6E20-434C-85E3-24C9A9DBACDD}" type="presParOf" srcId="{33AAC64F-3394-48DE-AFAA-CE9A939A58AC}" destId="{680445E4-78CB-43F1-A613-CD297B4BD80F}" srcOrd="0" destOrd="0" presId="urn:microsoft.com/office/officeart/2018/2/layout/IconVerticalSolidList"/>
    <dgm:cxn modelId="{7AE0108D-5BFE-476E-BD97-C4A109F27BD8}" type="presParOf" srcId="{680445E4-78CB-43F1-A613-CD297B4BD80F}" destId="{586B1D90-8EB5-43B6-B697-06486D605D62}" srcOrd="0" destOrd="0" presId="urn:microsoft.com/office/officeart/2018/2/layout/IconVerticalSolidList"/>
    <dgm:cxn modelId="{A50C53D8-BC5E-448F-9EB1-CD70B5818689}" type="presParOf" srcId="{680445E4-78CB-43F1-A613-CD297B4BD80F}" destId="{FB156F7F-52AB-4C5F-AD0F-A4F05C42ED5C}" srcOrd="1" destOrd="0" presId="urn:microsoft.com/office/officeart/2018/2/layout/IconVerticalSolidList"/>
    <dgm:cxn modelId="{090F52CE-747B-400F-B6D0-868AB6BA1436}" type="presParOf" srcId="{680445E4-78CB-43F1-A613-CD297B4BD80F}" destId="{0CCC6900-CAE1-460B-AF26-FFB9F301DF16}" srcOrd="2" destOrd="0" presId="urn:microsoft.com/office/officeart/2018/2/layout/IconVerticalSolidList"/>
    <dgm:cxn modelId="{A1B37D61-C0F9-41A5-93D9-3C1387DB3E32}" type="presParOf" srcId="{680445E4-78CB-43F1-A613-CD297B4BD80F}" destId="{EA72F99C-0EEC-4C61-AE6E-4407776431F5}" srcOrd="3" destOrd="0" presId="urn:microsoft.com/office/officeart/2018/2/layout/IconVerticalSolidList"/>
    <dgm:cxn modelId="{01C35322-2B1F-4025-B339-FB33C678C445}" type="presParOf" srcId="{33AAC64F-3394-48DE-AFAA-CE9A939A58AC}" destId="{9279446D-569D-4DE4-98DF-958BB2AFE98B}" srcOrd="1" destOrd="0" presId="urn:microsoft.com/office/officeart/2018/2/layout/IconVerticalSolidList"/>
    <dgm:cxn modelId="{880661D9-4396-4E7F-8E95-84E25741F868}" type="presParOf" srcId="{33AAC64F-3394-48DE-AFAA-CE9A939A58AC}" destId="{A852080B-1E9F-431C-A36D-6B5586591BF2}" srcOrd="2" destOrd="0" presId="urn:microsoft.com/office/officeart/2018/2/layout/IconVerticalSolidList"/>
    <dgm:cxn modelId="{A9AEFA38-E294-4210-9390-D0AF459C3C69}" type="presParOf" srcId="{A852080B-1E9F-431C-A36D-6B5586591BF2}" destId="{CB661C62-A42D-404F-8D2C-2B64D6ED805E}" srcOrd="0" destOrd="0" presId="urn:microsoft.com/office/officeart/2018/2/layout/IconVerticalSolidList"/>
    <dgm:cxn modelId="{514742AD-9B62-4DA6-8D4A-8098A243D85A}" type="presParOf" srcId="{A852080B-1E9F-431C-A36D-6B5586591BF2}" destId="{8959ABD3-2C5A-412A-9F2F-8B7F04E54B3B}" srcOrd="1" destOrd="0" presId="urn:microsoft.com/office/officeart/2018/2/layout/IconVerticalSolidList"/>
    <dgm:cxn modelId="{8950AD2F-C059-4D4F-848D-BD8DEBD024A6}" type="presParOf" srcId="{A852080B-1E9F-431C-A36D-6B5586591BF2}" destId="{F6AC582A-2652-4169-9996-07C4F460AE11}" srcOrd="2" destOrd="0" presId="urn:microsoft.com/office/officeart/2018/2/layout/IconVerticalSolidList"/>
    <dgm:cxn modelId="{B73CF04B-2101-49D4-8291-089C3E917855}" type="presParOf" srcId="{A852080B-1E9F-431C-A36D-6B5586591BF2}" destId="{25D1DA02-CE96-44CB-81F6-7481D24316AB}" srcOrd="3" destOrd="0" presId="urn:microsoft.com/office/officeart/2018/2/layout/IconVerticalSolidList"/>
    <dgm:cxn modelId="{B6B3B734-6D81-489B-8FDA-E58FC3F2A2CF}" type="presParOf" srcId="{33AAC64F-3394-48DE-AFAA-CE9A939A58AC}" destId="{594D4088-72FF-4524-9C9C-31AEFCF51BF0}" srcOrd="3" destOrd="0" presId="urn:microsoft.com/office/officeart/2018/2/layout/IconVerticalSolidList"/>
    <dgm:cxn modelId="{A78F431A-E498-4C60-8BEB-B036FE1BEC11}" type="presParOf" srcId="{33AAC64F-3394-48DE-AFAA-CE9A939A58AC}" destId="{E079FC69-7F59-4FCF-97B7-FDB701BF8852}" srcOrd="4" destOrd="0" presId="urn:microsoft.com/office/officeart/2018/2/layout/IconVerticalSolidList"/>
    <dgm:cxn modelId="{80B78229-3648-4CCA-B746-84984060B021}" type="presParOf" srcId="{E079FC69-7F59-4FCF-97B7-FDB701BF8852}" destId="{8C04E588-5308-44AE-A41B-3BABDA5E8C63}" srcOrd="0" destOrd="0" presId="urn:microsoft.com/office/officeart/2018/2/layout/IconVerticalSolidList"/>
    <dgm:cxn modelId="{53F28FA9-54DB-431E-9164-A3E786FAFAD5}" type="presParOf" srcId="{E079FC69-7F59-4FCF-97B7-FDB701BF8852}" destId="{A4E45867-26CB-44FA-AE6F-A2AB65C14016}" srcOrd="1" destOrd="0" presId="urn:microsoft.com/office/officeart/2018/2/layout/IconVerticalSolidList"/>
    <dgm:cxn modelId="{B1F5AC7E-6A06-4C88-B4B0-CAFA4B0D314B}" type="presParOf" srcId="{E079FC69-7F59-4FCF-97B7-FDB701BF8852}" destId="{5D88A46F-FB1F-4371-9971-CA3BD5E70CBC}" srcOrd="2" destOrd="0" presId="urn:microsoft.com/office/officeart/2018/2/layout/IconVerticalSolidList"/>
    <dgm:cxn modelId="{CB8262F9-901A-4BF3-94C2-8EA2374F3972}" type="presParOf" srcId="{E079FC69-7F59-4FCF-97B7-FDB701BF8852}" destId="{896CE96C-1028-4A3D-82DD-BE41420B9B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1211AC-B6B3-45AD-B151-C6A26F11E68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9AA3FB-C19D-4738-A760-807BB551B3EB}">
      <dgm:prSet/>
      <dgm:spPr/>
      <dgm:t>
        <a:bodyPr/>
        <a:lstStyle/>
        <a:p>
          <a:pPr>
            <a:lnSpc>
              <a:spcPct val="100000"/>
            </a:lnSpc>
          </a:pPr>
          <a:r>
            <a:rPr lang="en-GB"/>
            <a:t>These terms relate to what educational psychologists call </a:t>
          </a:r>
          <a:r>
            <a:rPr lang="en-GB" b="1"/>
            <a:t>higher-order </a:t>
          </a:r>
          <a:r>
            <a:rPr lang="en-GB"/>
            <a:t>thinking skills.</a:t>
          </a:r>
          <a:endParaRPr lang="en-US"/>
        </a:p>
      </dgm:t>
    </dgm:pt>
    <dgm:pt modelId="{9D440DB5-3F6A-4168-AA48-CE594E7C5D75}" type="parTrans" cxnId="{3E2FF5AB-C7E3-4D01-9BA5-481961F90FB9}">
      <dgm:prSet/>
      <dgm:spPr/>
      <dgm:t>
        <a:bodyPr/>
        <a:lstStyle/>
        <a:p>
          <a:endParaRPr lang="en-US"/>
        </a:p>
      </dgm:t>
    </dgm:pt>
    <dgm:pt modelId="{3055DEC3-2938-49F5-943C-F9514B36E333}" type="sibTrans" cxnId="{3E2FF5AB-C7E3-4D01-9BA5-481961F90FB9}">
      <dgm:prSet/>
      <dgm:spPr/>
      <dgm:t>
        <a:bodyPr/>
        <a:lstStyle/>
        <a:p>
          <a:endParaRPr lang="en-US"/>
        </a:p>
      </dgm:t>
    </dgm:pt>
    <dgm:pt modelId="{5B96559B-0E66-4E7E-9761-A0E4FD8DA412}">
      <dgm:prSet/>
      <dgm:spPr/>
      <dgm:t>
        <a:bodyPr/>
        <a:lstStyle/>
        <a:p>
          <a:pPr>
            <a:lnSpc>
              <a:spcPct val="100000"/>
            </a:lnSpc>
          </a:pPr>
          <a:r>
            <a:rPr lang="en-GB"/>
            <a:t>These are skills that allow you to contribute to the conversation in your discipline in more creative and original ways.</a:t>
          </a:r>
          <a:endParaRPr lang="en-US"/>
        </a:p>
      </dgm:t>
    </dgm:pt>
    <dgm:pt modelId="{493FCB00-DA9E-4E9F-B3E4-CE9C497B6303}" type="parTrans" cxnId="{3D395382-4647-42D8-858B-3F49D6FF5953}">
      <dgm:prSet/>
      <dgm:spPr/>
      <dgm:t>
        <a:bodyPr/>
        <a:lstStyle/>
        <a:p>
          <a:endParaRPr lang="en-US"/>
        </a:p>
      </dgm:t>
    </dgm:pt>
    <dgm:pt modelId="{7D8039B6-D480-4415-9D7F-5C79AD0D47EE}" type="sibTrans" cxnId="{3D395382-4647-42D8-858B-3F49D6FF5953}">
      <dgm:prSet/>
      <dgm:spPr/>
      <dgm:t>
        <a:bodyPr/>
        <a:lstStyle/>
        <a:p>
          <a:endParaRPr lang="en-US"/>
        </a:p>
      </dgm:t>
    </dgm:pt>
    <dgm:pt modelId="{256378A7-75ED-4618-8196-F40D5A4381A1}">
      <dgm:prSet/>
      <dgm:spPr/>
      <dgm:t>
        <a:bodyPr/>
        <a:lstStyle/>
        <a:p>
          <a:pPr>
            <a:lnSpc>
              <a:spcPct val="100000"/>
            </a:lnSpc>
          </a:pPr>
          <a:r>
            <a:rPr lang="en-GB" b="1"/>
            <a:t>Bloom’s taxonomy </a:t>
          </a:r>
          <a:r>
            <a:rPr lang="en-GB"/>
            <a:t>shows these skills in a hierarchy, with more critical skills at the top.</a:t>
          </a:r>
          <a:endParaRPr lang="en-US"/>
        </a:p>
      </dgm:t>
    </dgm:pt>
    <dgm:pt modelId="{FFFED6BC-78CC-487E-885A-65019F5166A0}" type="parTrans" cxnId="{4FBB27D7-F0E3-4E7C-9C12-A662ECBBFC99}">
      <dgm:prSet/>
      <dgm:spPr/>
      <dgm:t>
        <a:bodyPr/>
        <a:lstStyle/>
        <a:p>
          <a:endParaRPr lang="en-US"/>
        </a:p>
      </dgm:t>
    </dgm:pt>
    <dgm:pt modelId="{710F6684-6A26-49E9-A1FD-BB27A63F5793}" type="sibTrans" cxnId="{4FBB27D7-F0E3-4E7C-9C12-A662ECBBFC99}">
      <dgm:prSet/>
      <dgm:spPr/>
      <dgm:t>
        <a:bodyPr/>
        <a:lstStyle/>
        <a:p>
          <a:endParaRPr lang="en-US"/>
        </a:p>
      </dgm:t>
    </dgm:pt>
    <dgm:pt modelId="{0707B87D-D7CF-4B64-80B4-430AB9CB2337}" type="pres">
      <dgm:prSet presAssocID="{3A1211AC-B6B3-45AD-B151-C6A26F11E68E}" presName="root" presStyleCnt="0">
        <dgm:presLayoutVars>
          <dgm:dir/>
          <dgm:resizeHandles val="exact"/>
        </dgm:presLayoutVars>
      </dgm:prSet>
      <dgm:spPr/>
    </dgm:pt>
    <dgm:pt modelId="{1DCB6208-B1FF-4022-BF44-85F531C753F6}" type="pres">
      <dgm:prSet presAssocID="{5D9AA3FB-C19D-4738-A760-807BB551B3EB}" presName="compNode" presStyleCnt="0"/>
      <dgm:spPr/>
    </dgm:pt>
    <dgm:pt modelId="{A4A8F725-B9D9-4A05-962D-11B409A4F83C}" type="pres">
      <dgm:prSet presAssocID="{5D9AA3FB-C19D-4738-A760-807BB551B3EB}" presName="bgRect" presStyleLbl="bgShp" presStyleIdx="0" presStyleCnt="3"/>
      <dgm:spPr/>
    </dgm:pt>
    <dgm:pt modelId="{38C358F1-10DE-4331-AB26-1632A4BBCCEF}" type="pres">
      <dgm:prSet presAssocID="{5D9AA3FB-C19D-4738-A760-807BB551B3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447655D7-E104-49F0-B688-D775E482C6D7}" type="pres">
      <dgm:prSet presAssocID="{5D9AA3FB-C19D-4738-A760-807BB551B3EB}" presName="spaceRect" presStyleCnt="0"/>
      <dgm:spPr/>
    </dgm:pt>
    <dgm:pt modelId="{F309329C-061A-4CD7-BF2D-7E406B794364}" type="pres">
      <dgm:prSet presAssocID="{5D9AA3FB-C19D-4738-A760-807BB551B3EB}" presName="parTx" presStyleLbl="revTx" presStyleIdx="0" presStyleCnt="3">
        <dgm:presLayoutVars>
          <dgm:chMax val="0"/>
          <dgm:chPref val="0"/>
        </dgm:presLayoutVars>
      </dgm:prSet>
      <dgm:spPr/>
    </dgm:pt>
    <dgm:pt modelId="{988A4098-2267-49BA-9144-F3B3BA894D4F}" type="pres">
      <dgm:prSet presAssocID="{3055DEC3-2938-49F5-943C-F9514B36E333}" presName="sibTrans" presStyleCnt="0"/>
      <dgm:spPr/>
    </dgm:pt>
    <dgm:pt modelId="{B1F70E9C-F40E-4400-A6B3-9341AC82E0A7}" type="pres">
      <dgm:prSet presAssocID="{5B96559B-0E66-4E7E-9761-A0E4FD8DA412}" presName="compNode" presStyleCnt="0"/>
      <dgm:spPr/>
    </dgm:pt>
    <dgm:pt modelId="{55956DD0-34B0-4074-82E4-80CF2877202F}" type="pres">
      <dgm:prSet presAssocID="{5B96559B-0E66-4E7E-9761-A0E4FD8DA412}" presName="bgRect" presStyleLbl="bgShp" presStyleIdx="1" presStyleCnt="3"/>
      <dgm:spPr/>
    </dgm:pt>
    <dgm:pt modelId="{F7A8D12D-C9BF-4E8D-84C1-6E5AF9922C2E}" type="pres">
      <dgm:prSet presAssocID="{5B96559B-0E66-4E7E-9761-A0E4FD8DA4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89C3246F-E9B3-46DF-A8DE-4310813BCB17}" type="pres">
      <dgm:prSet presAssocID="{5B96559B-0E66-4E7E-9761-A0E4FD8DA412}" presName="spaceRect" presStyleCnt="0"/>
      <dgm:spPr/>
    </dgm:pt>
    <dgm:pt modelId="{CE279945-497B-4827-8329-EB8695B8F8CD}" type="pres">
      <dgm:prSet presAssocID="{5B96559B-0E66-4E7E-9761-A0E4FD8DA412}" presName="parTx" presStyleLbl="revTx" presStyleIdx="1" presStyleCnt="3">
        <dgm:presLayoutVars>
          <dgm:chMax val="0"/>
          <dgm:chPref val="0"/>
        </dgm:presLayoutVars>
      </dgm:prSet>
      <dgm:spPr/>
    </dgm:pt>
    <dgm:pt modelId="{DCF5B3FF-A3DC-487F-BBF1-72708BE833BC}" type="pres">
      <dgm:prSet presAssocID="{7D8039B6-D480-4415-9D7F-5C79AD0D47EE}" presName="sibTrans" presStyleCnt="0"/>
      <dgm:spPr/>
    </dgm:pt>
    <dgm:pt modelId="{DB94DD3D-CA2A-4657-A03E-E7AF20F73F89}" type="pres">
      <dgm:prSet presAssocID="{256378A7-75ED-4618-8196-F40D5A4381A1}" presName="compNode" presStyleCnt="0"/>
      <dgm:spPr/>
    </dgm:pt>
    <dgm:pt modelId="{AEFDF0DC-F47C-4199-A414-C9ECC12BCC46}" type="pres">
      <dgm:prSet presAssocID="{256378A7-75ED-4618-8196-F40D5A4381A1}" presName="bgRect" presStyleLbl="bgShp" presStyleIdx="2" presStyleCnt="3"/>
      <dgm:spPr/>
    </dgm:pt>
    <dgm:pt modelId="{E2DD83F3-2AE6-46B6-A4E3-3BDFBE14AD44}" type="pres">
      <dgm:prSet presAssocID="{256378A7-75ED-4618-8196-F40D5A4381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82463A46-2F31-4C32-8DEF-914575717255}" type="pres">
      <dgm:prSet presAssocID="{256378A7-75ED-4618-8196-F40D5A4381A1}" presName="spaceRect" presStyleCnt="0"/>
      <dgm:spPr/>
    </dgm:pt>
    <dgm:pt modelId="{FE166C3C-ECE1-4993-82D8-717D14DA7FDF}" type="pres">
      <dgm:prSet presAssocID="{256378A7-75ED-4618-8196-F40D5A4381A1}" presName="parTx" presStyleLbl="revTx" presStyleIdx="2" presStyleCnt="3">
        <dgm:presLayoutVars>
          <dgm:chMax val="0"/>
          <dgm:chPref val="0"/>
        </dgm:presLayoutVars>
      </dgm:prSet>
      <dgm:spPr/>
    </dgm:pt>
  </dgm:ptLst>
  <dgm:cxnLst>
    <dgm:cxn modelId="{0C80D029-BF8E-44C0-BC01-F5C636F349C1}" type="presOf" srcId="{5B96559B-0E66-4E7E-9761-A0E4FD8DA412}" destId="{CE279945-497B-4827-8329-EB8695B8F8CD}" srcOrd="0" destOrd="0" presId="urn:microsoft.com/office/officeart/2018/2/layout/IconVerticalSolidList"/>
    <dgm:cxn modelId="{7E48735B-6DDF-4E3E-8532-4AC67AF99317}" type="presOf" srcId="{5D9AA3FB-C19D-4738-A760-807BB551B3EB}" destId="{F309329C-061A-4CD7-BF2D-7E406B794364}" srcOrd="0" destOrd="0" presId="urn:microsoft.com/office/officeart/2018/2/layout/IconVerticalSolidList"/>
    <dgm:cxn modelId="{8BE30964-771D-4233-84E3-0F29F74CFFE8}" type="presOf" srcId="{256378A7-75ED-4618-8196-F40D5A4381A1}" destId="{FE166C3C-ECE1-4993-82D8-717D14DA7FDF}" srcOrd="0" destOrd="0" presId="urn:microsoft.com/office/officeart/2018/2/layout/IconVerticalSolidList"/>
    <dgm:cxn modelId="{3D395382-4647-42D8-858B-3F49D6FF5953}" srcId="{3A1211AC-B6B3-45AD-B151-C6A26F11E68E}" destId="{5B96559B-0E66-4E7E-9761-A0E4FD8DA412}" srcOrd="1" destOrd="0" parTransId="{493FCB00-DA9E-4E9F-B3E4-CE9C497B6303}" sibTransId="{7D8039B6-D480-4415-9D7F-5C79AD0D47EE}"/>
    <dgm:cxn modelId="{3E2FF5AB-C7E3-4D01-9BA5-481961F90FB9}" srcId="{3A1211AC-B6B3-45AD-B151-C6A26F11E68E}" destId="{5D9AA3FB-C19D-4738-A760-807BB551B3EB}" srcOrd="0" destOrd="0" parTransId="{9D440DB5-3F6A-4168-AA48-CE594E7C5D75}" sibTransId="{3055DEC3-2938-49F5-943C-F9514B36E333}"/>
    <dgm:cxn modelId="{4FBB27D7-F0E3-4E7C-9C12-A662ECBBFC99}" srcId="{3A1211AC-B6B3-45AD-B151-C6A26F11E68E}" destId="{256378A7-75ED-4618-8196-F40D5A4381A1}" srcOrd="2" destOrd="0" parTransId="{FFFED6BC-78CC-487E-885A-65019F5166A0}" sibTransId="{710F6684-6A26-49E9-A1FD-BB27A63F5793}"/>
    <dgm:cxn modelId="{3C3105DB-C8B1-46D7-8DAB-0C628671EA8D}" type="presOf" srcId="{3A1211AC-B6B3-45AD-B151-C6A26F11E68E}" destId="{0707B87D-D7CF-4B64-80B4-430AB9CB2337}" srcOrd="0" destOrd="0" presId="urn:microsoft.com/office/officeart/2018/2/layout/IconVerticalSolidList"/>
    <dgm:cxn modelId="{62E3C35A-2506-40FA-9FCC-786C61D41B3F}" type="presParOf" srcId="{0707B87D-D7CF-4B64-80B4-430AB9CB2337}" destId="{1DCB6208-B1FF-4022-BF44-85F531C753F6}" srcOrd="0" destOrd="0" presId="urn:microsoft.com/office/officeart/2018/2/layout/IconVerticalSolidList"/>
    <dgm:cxn modelId="{C2FFAE5C-A017-4B08-A3F8-D1651B4A70A7}" type="presParOf" srcId="{1DCB6208-B1FF-4022-BF44-85F531C753F6}" destId="{A4A8F725-B9D9-4A05-962D-11B409A4F83C}" srcOrd="0" destOrd="0" presId="urn:microsoft.com/office/officeart/2018/2/layout/IconVerticalSolidList"/>
    <dgm:cxn modelId="{DFDF0B1A-EAD5-4A89-9CEC-5EE7F02E5D4A}" type="presParOf" srcId="{1DCB6208-B1FF-4022-BF44-85F531C753F6}" destId="{38C358F1-10DE-4331-AB26-1632A4BBCCEF}" srcOrd="1" destOrd="0" presId="urn:microsoft.com/office/officeart/2018/2/layout/IconVerticalSolidList"/>
    <dgm:cxn modelId="{F6FD2C3E-8983-4D13-8098-AB4B068DF3AC}" type="presParOf" srcId="{1DCB6208-B1FF-4022-BF44-85F531C753F6}" destId="{447655D7-E104-49F0-B688-D775E482C6D7}" srcOrd="2" destOrd="0" presId="urn:microsoft.com/office/officeart/2018/2/layout/IconVerticalSolidList"/>
    <dgm:cxn modelId="{C592EB82-207E-4C37-8B08-3B5CE2F5B23C}" type="presParOf" srcId="{1DCB6208-B1FF-4022-BF44-85F531C753F6}" destId="{F309329C-061A-4CD7-BF2D-7E406B794364}" srcOrd="3" destOrd="0" presId="urn:microsoft.com/office/officeart/2018/2/layout/IconVerticalSolidList"/>
    <dgm:cxn modelId="{B592E07B-361E-49B6-BC71-777F8D6EE652}" type="presParOf" srcId="{0707B87D-D7CF-4B64-80B4-430AB9CB2337}" destId="{988A4098-2267-49BA-9144-F3B3BA894D4F}" srcOrd="1" destOrd="0" presId="urn:microsoft.com/office/officeart/2018/2/layout/IconVerticalSolidList"/>
    <dgm:cxn modelId="{4DCDC203-6F34-4AF1-8881-EB68D16E8AF3}" type="presParOf" srcId="{0707B87D-D7CF-4B64-80B4-430AB9CB2337}" destId="{B1F70E9C-F40E-4400-A6B3-9341AC82E0A7}" srcOrd="2" destOrd="0" presId="urn:microsoft.com/office/officeart/2018/2/layout/IconVerticalSolidList"/>
    <dgm:cxn modelId="{1324917F-2388-493F-ACA9-3957924B66FE}" type="presParOf" srcId="{B1F70E9C-F40E-4400-A6B3-9341AC82E0A7}" destId="{55956DD0-34B0-4074-82E4-80CF2877202F}" srcOrd="0" destOrd="0" presId="urn:microsoft.com/office/officeart/2018/2/layout/IconVerticalSolidList"/>
    <dgm:cxn modelId="{7D714E24-3CB4-4BE0-A4E9-C436B0D82D93}" type="presParOf" srcId="{B1F70E9C-F40E-4400-A6B3-9341AC82E0A7}" destId="{F7A8D12D-C9BF-4E8D-84C1-6E5AF9922C2E}" srcOrd="1" destOrd="0" presId="urn:microsoft.com/office/officeart/2018/2/layout/IconVerticalSolidList"/>
    <dgm:cxn modelId="{0E9F1CA0-9071-417F-ADE4-65027867C569}" type="presParOf" srcId="{B1F70E9C-F40E-4400-A6B3-9341AC82E0A7}" destId="{89C3246F-E9B3-46DF-A8DE-4310813BCB17}" srcOrd="2" destOrd="0" presId="urn:microsoft.com/office/officeart/2018/2/layout/IconVerticalSolidList"/>
    <dgm:cxn modelId="{D7853912-9BC5-4BD1-9208-88A83DD79565}" type="presParOf" srcId="{B1F70E9C-F40E-4400-A6B3-9341AC82E0A7}" destId="{CE279945-497B-4827-8329-EB8695B8F8CD}" srcOrd="3" destOrd="0" presId="urn:microsoft.com/office/officeart/2018/2/layout/IconVerticalSolidList"/>
    <dgm:cxn modelId="{0A0EF1F3-CE81-40D4-B0EE-4C4ACC3C7882}" type="presParOf" srcId="{0707B87D-D7CF-4B64-80B4-430AB9CB2337}" destId="{DCF5B3FF-A3DC-487F-BBF1-72708BE833BC}" srcOrd="3" destOrd="0" presId="urn:microsoft.com/office/officeart/2018/2/layout/IconVerticalSolidList"/>
    <dgm:cxn modelId="{3E66A783-E96F-413E-A7F0-A58993E15724}" type="presParOf" srcId="{0707B87D-D7CF-4B64-80B4-430AB9CB2337}" destId="{DB94DD3D-CA2A-4657-A03E-E7AF20F73F89}" srcOrd="4" destOrd="0" presId="urn:microsoft.com/office/officeart/2018/2/layout/IconVerticalSolidList"/>
    <dgm:cxn modelId="{9B9E5E87-0810-40AF-BEB9-C12A14994D93}" type="presParOf" srcId="{DB94DD3D-CA2A-4657-A03E-E7AF20F73F89}" destId="{AEFDF0DC-F47C-4199-A414-C9ECC12BCC46}" srcOrd="0" destOrd="0" presId="urn:microsoft.com/office/officeart/2018/2/layout/IconVerticalSolidList"/>
    <dgm:cxn modelId="{9E01E058-61DA-4000-9B2D-476844D05247}" type="presParOf" srcId="{DB94DD3D-CA2A-4657-A03E-E7AF20F73F89}" destId="{E2DD83F3-2AE6-46B6-A4E3-3BDFBE14AD44}" srcOrd="1" destOrd="0" presId="urn:microsoft.com/office/officeart/2018/2/layout/IconVerticalSolidList"/>
    <dgm:cxn modelId="{2415B532-65A7-4A0E-9F69-7DEB742798E9}" type="presParOf" srcId="{DB94DD3D-CA2A-4657-A03E-E7AF20F73F89}" destId="{82463A46-2F31-4C32-8DEF-914575717255}" srcOrd="2" destOrd="0" presId="urn:microsoft.com/office/officeart/2018/2/layout/IconVerticalSolidList"/>
    <dgm:cxn modelId="{A26BE5CE-34C5-48CD-BB74-AAC5E5E55BFE}" type="presParOf" srcId="{DB94DD3D-CA2A-4657-A03E-E7AF20F73F89}" destId="{FE166C3C-ECE1-4993-82D8-717D14DA7FD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74FB9A-1762-48FF-9E50-58121675BA0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2C68E9-EB5A-4861-BB71-C804A04DAE9F}">
      <dgm:prSet/>
      <dgm:spPr/>
      <dgm:t>
        <a:bodyPr/>
        <a:lstStyle/>
        <a:p>
          <a:pPr>
            <a:lnSpc>
              <a:spcPct val="100000"/>
            </a:lnSpc>
          </a:pPr>
          <a:r>
            <a:rPr lang="en-US"/>
            <a:t>The main trick to writing critically is to always </a:t>
          </a:r>
          <a:r>
            <a:rPr lang="en-US" b="1"/>
            <a:t>relate your discussion back to your argument.</a:t>
          </a:r>
          <a:endParaRPr lang="en-US"/>
        </a:p>
      </dgm:t>
    </dgm:pt>
    <dgm:pt modelId="{E0252C9A-6E6B-471A-964C-FAC42B991C5A}" type="parTrans" cxnId="{43EB60C5-6B98-467E-9FF9-E2BDDF664C27}">
      <dgm:prSet/>
      <dgm:spPr/>
      <dgm:t>
        <a:bodyPr/>
        <a:lstStyle/>
        <a:p>
          <a:endParaRPr lang="en-US"/>
        </a:p>
      </dgm:t>
    </dgm:pt>
    <dgm:pt modelId="{B722DD25-489F-4B34-B9A1-4260EDAFA512}" type="sibTrans" cxnId="{43EB60C5-6B98-467E-9FF9-E2BDDF664C27}">
      <dgm:prSet/>
      <dgm:spPr/>
      <dgm:t>
        <a:bodyPr/>
        <a:lstStyle/>
        <a:p>
          <a:endParaRPr lang="en-US"/>
        </a:p>
      </dgm:t>
    </dgm:pt>
    <dgm:pt modelId="{DD59DA20-3C9C-4D68-9713-604336385A8B}">
      <dgm:prSet/>
      <dgm:spPr/>
      <dgm:t>
        <a:bodyPr/>
        <a:lstStyle/>
        <a:p>
          <a:pPr>
            <a:lnSpc>
              <a:spcPct val="100000"/>
            </a:lnSpc>
          </a:pPr>
          <a:r>
            <a:rPr lang="en-US"/>
            <a:t>Having this purpose in mind when you plan your writing can help you avoid getting carried away by describing what another author has said.</a:t>
          </a:r>
        </a:p>
      </dgm:t>
    </dgm:pt>
    <dgm:pt modelId="{5125C2DC-7F87-47EF-8870-E738438DD01B}" type="parTrans" cxnId="{0FAD84F3-45BB-467D-A8DF-F6979E585489}">
      <dgm:prSet/>
      <dgm:spPr/>
      <dgm:t>
        <a:bodyPr/>
        <a:lstStyle/>
        <a:p>
          <a:endParaRPr lang="en-US"/>
        </a:p>
      </dgm:t>
    </dgm:pt>
    <dgm:pt modelId="{72F1BB83-F095-4ED3-B920-37E273BD7764}" type="sibTrans" cxnId="{0FAD84F3-45BB-467D-A8DF-F6979E585489}">
      <dgm:prSet/>
      <dgm:spPr/>
      <dgm:t>
        <a:bodyPr/>
        <a:lstStyle/>
        <a:p>
          <a:endParaRPr lang="en-US"/>
        </a:p>
      </dgm:t>
    </dgm:pt>
    <dgm:pt modelId="{8EBD4BBD-6CDF-4FD2-90C0-19FD27F36451}" type="pres">
      <dgm:prSet presAssocID="{3774FB9A-1762-48FF-9E50-58121675BA0C}" presName="root" presStyleCnt="0">
        <dgm:presLayoutVars>
          <dgm:dir/>
          <dgm:resizeHandles val="exact"/>
        </dgm:presLayoutVars>
      </dgm:prSet>
      <dgm:spPr/>
    </dgm:pt>
    <dgm:pt modelId="{C52E1BF2-C647-4EFD-819C-E70B6E7AEDB3}" type="pres">
      <dgm:prSet presAssocID="{9B2C68E9-EB5A-4861-BB71-C804A04DAE9F}" presName="compNode" presStyleCnt="0"/>
      <dgm:spPr/>
    </dgm:pt>
    <dgm:pt modelId="{F87AF129-865E-467E-8A2F-C6D90F836799}" type="pres">
      <dgm:prSet presAssocID="{9B2C68E9-EB5A-4861-BB71-C804A04DAE9F}" presName="bgRect" presStyleLbl="bgShp" presStyleIdx="0" presStyleCnt="2"/>
      <dgm:spPr/>
    </dgm:pt>
    <dgm:pt modelId="{658CEC28-D836-47ED-82E9-10720A845321}" type="pres">
      <dgm:prSet presAssocID="{9B2C68E9-EB5A-4861-BB71-C804A04DAE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061EA674-D452-4F44-B706-95A77300AF27}" type="pres">
      <dgm:prSet presAssocID="{9B2C68E9-EB5A-4861-BB71-C804A04DAE9F}" presName="spaceRect" presStyleCnt="0"/>
      <dgm:spPr/>
    </dgm:pt>
    <dgm:pt modelId="{29633013-7ED6-4E00-8A4A-36820DAAE4E3}" type="pres">
      <dgm:prSet presAssocID="{9B2C68E9-EB5A-4861-BB71-C804A04DAE9F}" presName="parTx" presStyleLbl="revTx" presStyleIdx="0" presStyleCnt="2">
        <dgm:presLayoutVars>
          <dgm:chMax val="0"/>
          <dgm:chPref val="0"/>
        </dgm:presLayoutVars>
      </dgm:prSet>
      <dgm:spPr/>
    </dgm:pt>
    <dgm:pt modelId="{2FEFA9C4-D54C-4A6C-A9C9-76504A2B97A9}" type="pres">
      <dgm:prSet presAssocID="{B722DD25-489F-4B34-B9A1-4260EDAFA512}" presName="sibTrans" presStyleCnt="0"/>
      <dgm:spPr/>
    </dgm:pt>
    <dgm:pt modelId="{2F73AC83-4474-44B9-8A4E-C82183909FCD}" type="pres">
      <dgm:prSet presAssocID="{DD59DA20-3C9C-4D68-9713-604336385A8B}" presName="compNode" presStyleCnt="0"/>
      <dgm:spPr/>
    </dgm:pt>
    <dgm:pt modelId="{C915D96B-EC47-4621-BC81-93FEC27B9DCA}" type="pres">
      <dgm:prSet presAssocID="{DD59DA20-3C9C-4D68-9713-604336385A8B}" presName="bgRect" presStyleLbl="bgShp" presStyleIdx="1" presStyleCnt="2"/>
      <dgm:spPr/>
    </dgm:pt>
    <dgm:pt modelId="{B7FE38EF-7C44-4FB0-9D40-BF03FD450DBF}" type="pres">
      <dgm:prSet presAssocID="{DD59DA20-3C9C-4D68-9713-604336385A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9EC0335E-A9CE-4BB2-B2D4-A41816563763}" type="pres">
      <dgm:prSet presAssocID="{DD59DA20-3C9C-4D68-9713-604336385A8B}" presName="spaceRect" presStyleCnt="0"/>
      <dgm:spPr/>
    </dgm:pt>
    <dgm:pt modelId="{4408F899-B273-4404-ACA2-66D2F9E36882}" type="pres">
      <dgm:prSet presAssocID="{DD59DA20-3C9C-4D68-9713-604336385A8B}" presName="parTx" presStyleLbl="revTx" presStyleIdx="1" presStyleCnt="2">
        <dgm:presLayoutVars>
          <dgm:chMax val="0"/>
          <dgm:chPref val="0"/>
        </dgm:presLayoutVars>
      </dgm:prSet>
      <dgm:spPr/>
    </dgm:pt>
  </dgm:ptLst>
  <dgm:cxnLst>
    <dgm:cxn modelId="{B0B0015D-E813-4981-B8CD-AB4DD813A353}" type="presOf" srcId="{9B2C68E9-EB5A-4861-BB71-C804A04DAE9F}" destId="{29633013-7ED6-4E00-8A4A-36820DAAE4E3}" srcOrd="0" destOrd="0" presId="urn:microsoft.com/office/officeart/2018/2/layout/IconVerticalSolidList"/>
    <dgm:cxn modelId="{3285FA85-6591-4F8B-9D57-9C7E1A7489AB}" type="presOf" srcId="{DD59DA20-3C9C-4D68-9713-604336385A8B}" destId="{4408F899-B273-4404-ACA2-66D2F9E36882}" srcOrd="0" destOrd="0" presId="urn:microsoft.com/office/officeart/2018/2/layout/IconVerticalSolidList"/>
    <dgm:cxn modelId="{270883A3-A420-4445-AA1B-6F6A9CE49439}" type="presOf" srcId="{3774FB9A-1762-48FF-9E50-58121675BA0C}" destId="{8EBD4BBD-6CDF-4FD2-90C0-19FD27F36451}" srcOrd="0" destOrd="0" presId="urn:microsoft.com/office/officeart/2018/2/layout/IconVerticalSolidList"/>
    <dgm:cxn modelId="{43EB60C5-6B98-467E-9FF9-E2BDDF664C27}" srcId="{3774FB9A-1762-48FF-9E50-58121675BA0C}" destId="{9B2C68E9-EB5A-4861-BB71-C804A04DAE9F}" srcOrd="0" destOrd="0" parTransId="{E0252C9A-6E6B-471A-964C-FAC42B991C5A}" sibTransId="{B722DD25-489F-4B34-B9A1-4260EDAFA512}"/>
    <dgm:cxn modelId="{0FAD84F3-45BB-467D-A8DF-F6979E585489}" srcId="{3774FB9A-1762-48FF-9E50-58121675BA0C}" destId="{DD59DA20-3C9C-4D68-9713-604336385A8B}" srcOrd="1" destOrd="0" parTransId="{5125C2DC-7F87-47EF-8870-E738438DD01B}" sibTransId="{72F1BB83-F095-4ED3-B920-37E273BD7764}"/>
    <dgm:cxn modelId="{F70A118F-7E9F-4C30-B406-D8841638056F}" type="presParOf" srcId="{8EBD4BBD-6CDF-4FD2-90C0-19FD27F36451}" destId="{C52E1BF2-C647-4EFD-819C-E70B6E7AEDB3}" srcOrd="0" destOrd="0" presId="urn:microsoft.com/office/officeart/2018/2/layout/IconVerticalSolidList"/>
    <dgm:cxn modelId="{A807830E-1491-49FB-97E3-155A48611E9E}" type="presParOf" srcId="{C52E1BF2-C647-4EFD-819C-E70B6E7AEDB3}" destId="{F87AF129-865E-467E-8A2F-C6D90F836799}" srcOrd="0" destOrd="0" presId="urn:microsoft.com/office/officeart/2018/2/layout/IconVerticalSolidList"/>
    <dgm:cxn modelId="{610A18DF-63DE-4461-996C-960D41B2E727}" type="presParOf" srcId="{C52E1BF2-C647-4EFD-819C-E70B6E7AEDB3}" destId="{658CEC28-D836-47ED-82E9-10720A845321}" srcOrd="1" destOrd="0" presId="urn:microsoft.com/office/officeart/2018/2/layout/IconVerticalSolidList"/>
    <dgm:cxn modelId="{3E7BBDBC-EB9F-4A7C-8A0C-2E155A256650}" type="presParOf" srcId="{C52E1BF2-C647-4EFD-819C-E70B6E7AEDB3}" destId="{061EA674-D452-4F44-B706-95A77300AF27}" srcOrd="2" destOrd="0" presId="urn:microsoft.com/office/officeart/2018/2/layout/IconVerticalSolidList"/>
    <dgm:cxn modelId="{C44478DE-38FC-48FC-B378-674D15CDD9B1}" type="presParOf" srcId="{C52E1BF2-C647-4EFD-819C-E70B6E7AEDB3}" destId="{29633013-7ED6-4E00-8A4A-36820DAAE4E3}" srcOrd="3" destOrd="0" presId="urn:microsoft.com/office/officeart/2018/2/layout/IconVerticalSolidList"/>
    <dgm:cxn modelId="{92943376-BCF1-4FFD-BD90-DA561A9B01BA}" type="presParOf" srcId="{8EBD4BBD-6CDF-4FD2-90C0-19FD27F36451}" destId="{2FEFA9C4-D54C-4A6C-A9C9-76504A2B97A9}" srcOrd="1" destOrd="0" presId="urn:microsoft.com/office/officeart/2018/2/layout/IconVerticalSolidList"/>
    <dgm:cxn modelId="{B9394378-5FD4-4DF2-B8A0-51FDB2D6905C}" type="presParOf" srcId="{8EBD4BBD-6CDF-4FD2-90C0-19FD27F36451}" destId="{2F73AC83-4474-44B9-8A4E-C82183909FCD}" srcOrd="2" destOrd="0" presId="urn:microsoft.com/office/officeart/2018/2/layout/IconVerticalSolidList"/>
    <dgm:cxn modelId="{9C7062E6-BF9D-4F6A-BE05-DDA4BB98C764}" type="presParOf" srcId="{2F73AC83-4474-44B9-8A4E-C82183909FCD}" destId="{C915D96B-EC47-4621-BC81-93FEC27B9DCA}" srcOrd="0" destOrd="0" presId="urn:microsoft.com/office/officeart/2018/2/layout/IconVerticalSolidList"/>
    <dgm:cxn modelId="{904B38B5-6BD4-43CB-834B-7850E065FE07}" type="presParOf" srcId="{2F73AC83-4474-44B9-8A4E-C82183909FCD}" destId="{B7FE38EF-7C44-4FB0-9D40-BF03FD450DBF}" srcOrd="1" destOrd="0" presId="urn:microsoft.com/office/officeart/2018/2/layout/IconVerticalSolidList"/>
    <dgm:cxn modelId="{AA090412-4F12-499A-A10F-5682E7BE7F47}" type="presParOf" srcId="{2F73AC83-4474-44B9-8A4E-C82183909FCD}" destId="{9EC0335E-A9CE-4BB2-B2D4-A41816563763}" srcOrd="2" destOrd="0" presId="urn:microsoft.com/office/officeart/2018/2/layout/IconVerticalSolidList"/>
    <dgm:cxn modelId="{1EBB5166-C3B7-411E-A070-41BC58A42683}" type="presParOf" srcId="{2F73AC83-4474-44B9-8A4E-C82183909FCD}" destId="{4408F899-B273-4404-ACA2-66D2F9E3688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226BCF-1B94-49D1-9FB4-6EACFC312F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F02284-6371-4B21-BCEF-860E251E7DDD}">
      <dgm:prSet custT="1"/>
      <dgm:spPr/>
      <dgm:t>
        <a:bodyPr/>
        <a:lstStyle/>
        <a:p>
          <a:r>
            <a:rPr lang="en-US" sz="2800" dirty="0"/>
            <a:t>When we learn about a new subject, the first types of questions we ask are basic </a:t>
          </a:r>
          <a:r>
            <a:rPr lang="en-US" sz="2800" b="1" dirty="0"/>
            <a:t>comprehension questions.</a:t>
          </a:r>
          <a:endParaRPr lang="en-US" sz="2800" dirty="0"/>
        </a:p>
      </dgm:t>
    </dgm:pt>
    <dgm:pt modelId="{A4381438-A18A-4EFF-9890-5A44870DCBC8}" type="parTrans" cxnId="{6B4464E7-43D6-48AD-AF36-E7C5F2A2704F}">
      <dgm:prSet/>
      <dgm:spPr/>
      <dgm:t>
        <a:bodyPr/>
        <a:lstStyle/>
        <a:p>
          <a:endParaRPr lang="en-US"/>
        </a:p>
      </dgm:t>
    </dgm:pt>
    <dgm:pt modelId="{3655EB08-DD12-4751-95A0-9D5706763AEE}" type="sibTrans" cxnId="{6B4464E7-43D6-48AD-AF36-E7C5F2A2704F}">
      <dgm:prSet/>
      <dgm:spPr/>
      <dgm:t>
        <a:bodyPr/>
        <a:lstStyle/>
        <a:p>
          <a:endParaRPr lang="en-US"/>
        </a:p>
      </dgm:t>
    </dgm:pt>
    <dgm:pt modelId="{038B7E9E-09F8-49F4-B29A-716F26CD201E}">
      <dgm:prSet custT="1"/>
      <dgm:spPr/>
      <dgm:t>
        <a:bodyPr/>
        <a:lstStyle/>
        <a:p>
          <a:r>
            <a:rPr lang="en-US" sz="3600" b="1" dirty="0"/>
            <a:t>What is this text about?</a:t>
          </a:r>
          <a:endParaRPr lang="en-US" sz="3600" dirty="0"/>
        </a:p>
      </dgm:t>
    </dgm:pt>
    <dgm:pt modelId="{8507B33D-F9F6-4F7A-BC6E-0E286F638CAB}" type="parTrans" cxnId="{91554232-C293-4DC9-8A17-8B1EFA90CCE0}">
      <dgm:prSet/>
      <dgm:spPr/>
      <dgm:t>
        <a:bodyPr/>
        <a:lstStyle/>
        <a:p>
          <a:endParaRPr lang="en-US"/>
        </a:p>
      </dgm:t>
    </dgm:pt>
    <dgm:pt modelId="{0B0E9C9F-7565-499E-8232-E5F403BAB992}" type="sibTrans" cxnId="{91554232-C293-4DC9-8A17-8B1EFA90CCE0}">
      <dgm:prSet/>
      <dgm:spPr/>
      <dgm:t>
        <a:bodyPr/>
        <a:lstStyle/>
        <a:p>
          <a:endParaRPr lang="en-US"/>
        </a:p>
      </dgm:t>
    </dgm:pt>
    <dgm:pt modelId="{596E5EAA-4573-4D81-BD8B-ABA749A13536}">
      <dgm:prSet custT="1"/>
      <dgm:spPr/>
      <dgm:t>
        <a:bodyPr/>
        <a:lstStyle/>
        <a:p>
          <a:r>
            <a:rPr lang="en-US" sz="3600" b="1" dirty="0"/>
            <a:t>Who is writing this text?</a:t>
          </a:r>
          <a:endParaRPr lang="en-US" sz="3600" dirty="0"/>
        </a:p>
      </dgm:t>
    </dgm:pt>
    <dgm:pt modelId="{F5D72A1D-D5DD-46E9-B6B7-7EAEA2F6CB60}" type="parTrans" cxnId="{D384BA87-8F6D-4AA3-B373-751913A19EDF}">
      <dgm:prSet/>
      <dgm:spPr/>
      <dgm:t>
        <a:bodyPr/>
        <a:lstStyle/>
        <a:p>
          <a:endParaRPr lang="en-US"/>
        </a:p>
      </dgm:t>
    </dgm:pt>
    <dgm:pt modelId="{9F3D0520-4C26-4DFC-835F-F72D5D767A7F}" type="sibTrans" cxnId="{D384BA87-8F6D-4AA3-B373-751913A19EDF}">
      <dgm:prSet/>
      <dgm:spPr/>
      <dgm:t>
        <a:bodyPr/>
        <a:lstStyle/>
        <a:p>
          <a:endParaRPr lang="en-US"/>
        </a:p>
      </dgm:t>
    </dgm:pt>
    <dgm:pt modelId="{04A6E727-A502-42F8-B547-4E647D8DF002}">
      <dgm:prSet custT="1"/>
      <dgm:spPr/>
      <dgm:t>
        <a:bodyPr/>
        <a:lstStyle/>
        <a:p>
          <a:r>
            <a:rPr lang="en-US" sz="3600" b="1" dirty="0"/>
            <a:t>What is the author saying?</a:t>
          </a:r>
          <a:endParaRPr lang="en-US" sz="3600" dirty="0"/>
        </a:p>
      </dgm:t>
    </dgm:pt>
    <dgm:pt modelId="{FBE9454C-15B7-428F-8CCA-92CF84C8F4B3}" type="parTrans" cxnId="{F15E19C1-AB23-484F-884B-86FCBFF4050E}">
      <dgm:prSet/>
      <dgm:spPr/>
      <dgm:t>
        <a:bodyPr/>
        <a:lstStyle/>
        <a:p>
          <a:endParaRPr lang="en-US"/>
        </a:p>
      </dgm:t>
    </dgm:pt>
    <dgm:pt modelId="{F6600F5C-B5BA-411D-AFC0-AC41681AC309}" type="sibTrans" cxnId="{F15E19C1-AB23-484F-884B-86FCBFF4050E}">
      <dgm:prSet/>
      <dgm:spPr/>
      <dgm:t>
        <a:bodyPr/>
        <a:lstStyle/>
        <a:p>
          <a:endParaRPr lang="en-US"/>
        </a:p>
      </dgm:t>
    </dgm:pt>
    <dgm:pt modelId="{1E05C792-4930-42EF-838E-40748D857A08}" type="pres">
      <dgm:prSet presAssocID="{8A226BCF-1B94-49D1-9FB4-6EACFC312FED}" presName="linear" presStyleCnt="0">
        <dgm:presLayoutVars>
          <dgm:animLvl val="lvl"/>
          <dgm:resizeHandles val="exact"/>
        </dgm:presLayoutVars>
      </dgm:prSet>
      <dgm:spPr/>
    </dgm:pt>
    <dgm:pt modelId="{142124CF-38C8-43AF-A07D-43DC6BC25751}" type="pres">
      <dgm:prSet presAssocID="{88F02284-6371-4B21-BCEF-860E251E7DDD}" presName="parentText" presStyleLbl="node1" presStyleIdx="0" presStyleCnt="1" custLinFactNeighborX="-54" custLinFactNeighborY="-22950">
        <dgm:presLayoutVars>
          <dgm:chMax val="0"/>
          <dgm:bulletEnabled val="1"/>
        </dgm:presLayoutVars>
      </dgm:prSet>
      <dgm:spPr/>
    </dgm:pt>
    <dgm:pt modelId="{62EEC85D-44EA-4013-8EC5-233431E54E3D}" type="pres">
      <dgm:prSet presAssocID="{88F02284-6371-4B21-BCEF-860E251E7DDD}" presName="childText" presStyleLbl="revTx" presStyleIdx="0" presStyleCnt="1">
        <dgm:presLayoutVars>
          <dgm:bulletEnabled val="1"/>
        </dgm:presLayoutVars>
      </dgm:prSet>
      <dgm:spPr/>
    </dgm:pt>
  </dgm:ptLst>
  <dgm:cxnLst>
    <dgm:cxn modelId="{3CDA180D-206F-483E-AA51-7A07C64AFA38}" type="presOf" srcId="{8A226BCF-1B94-49D1-9FB4-6EACFC312FED}" destId="{1E05C792-4930-42EF-838E-40748D857A08}" srcOrd="0" destOrd="0" presId="urn:microsoft.com/office/officeart/2005/8/layout/vList2"/>
    <dgm:cxn modelId="{8238711F-8956-40E2-9F50-39606FC9119B}" type="presOf" srcId="{88F02284-6371-4B21-BCEF-860E251E7DDD}" destId="{142124CF-38C8-43AF-A07D-43DC6BC25751}" srcOrd="0" destOrd="0" presId="urn:microsoft.com/office/officeart/2005/8/layout/vList2"/>
    <dgm:cxn modelId="{91554232-C293-4DC9-8A17-8B1EFA90CCE0}" srcId="{88F02284-6371-4B21-BCEF-860E251E7DDD}" destId="{038B7E9E-09F8-49F4-B29A-716F26CD201E}" srcOrd="0" destOrd="0" parTransId="{8507B33D-F9F6-4F7A-BC6E-0E286F638CAB}" sibTransId="{0B0E9C9F-7565-499E-8232-E5F403BAB992}"/>
    <dgm:cxn modelId="{AF827D3C-6E9B-4E96-9FDF-148ED94768B1}" type="presOf" srcId="{596E5EAA-4573-4D81-BD8B-ABA749A13536}" destId="{62EEC85D-44EA-4013-8EC5-233431E54E3D}" srcOrd="0" destOrd="1" presId="urn:microsoft.com/office/officeart/2005/8/layout/vList2"/>
    <dgm:cxn modelId="{D384BA87-8F6D-4AA3-B373-751913A19EDF}" srcId="{88F02284-6371-4B21-BCEF-860E251E7DDD}" destId="{596E5EAA-4573-4D81-BD8B-ABA749A13536}" srcOrd="1" destOrd="0" parTransId="{F5D72A1D-D5DD-46E9-B6B7-7EAEA2F6CB60}" sibTransId="{9F3D0520-4C26-4DFC-835F-F72D5D767A7F}"/>
    <dgm:cxn modelId="{F15E19C1-AB23-484F-884B-86FCBFF4050E}" srcId="{88F02284-6371-4B21-BCEF-860E251E7DDD}" destId="{04A6E727-A502-42F8-B547-4E647D8DF002}" srcOrd="2" destOrd="0" parTransId="{FBE9454C-15B7-428F-8CCA-92CF84C8F4B3}" sibTransId="{F6600F5C-B5BA-411D-AFC0-AC41681AC309}"/>
    <dgm:cxn modelId="{75FEA2E0-A3F5-41F1-BB5D-DDDEE82B2007}" type="presOf" srcId="{038B7E9E-09F8-49F4-B29A-716F26CD201E}" destId="{62EEC85D-44EA-4013-8EC5-233431E54E3D}" srcOrd="0" destOrd="0" presId="urn:microsoft.com/office/officeart/2005/8/layout/vList2"/>
    <dgm:cxn modelId="{6B4464E7-43D6-48AD-AF36-E7C5F2A2704F}" srcId="{8A226BCF-1B94-49D1-9FB4-6EACFC312FED}" destId="{88F02284-6371-4B21-BCEF-860E251E7DDD}" srcOrd="0" destOrd="0" parTransId="{A4381438-A18A-4EFF-9890-5A44870DCBC8}" sibTransId="{3655EB08-DD12-4751-95A0-9D5706763AEE}"/>
    <dgm:cxn modelId="{E6ADD1E7-3E0D-44F7-94B8-8D6D335E9AF6}" type="presOf" srcId="{04A6E727-A502-42F8-B547-4E647D8DF002}" destId="{62EEC85D-44EA-4013-8EC5-233431E54E3D}" srcOrd="0" destOrd="2" presId="urn:microsoft.com/office/officeart/2005/8/layout/vList2"/>
    <dgm:cxn modelId="{EC994628-8C58-4E09-B899-EBAA4F9283B7}" type="presParOf" srcId="{1E05C792-4930-42EF-838E-40748D857A08}" destId="{142124CF-38C8-43AF-A07D-43DC6BC25751}" srcOrd="0" destOrd="0" presId="urn:microsoft.com/office/officeart/2005/8/layout/vList2"/>
    <dgm:cxn modelId="{694D52E4-467B-4F45-AF6C-994D1AD050E5}" type="presParOf" srcId="{1E05C792-4930-42EF-838E-40748D857A08}" destId="{62EEC85D-44EA-4013-8EC5-233431E54E3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11DF07-0ADA-40E9-9FA4-6D0E6F1205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18B10A-2EA3-4E74-855E-38180C1CAEDA}">
      <dgm:prSet custT="1"/>
      <dgm:spPr/>
      <dgm:t>
        <a:bodyPr/>
        <a:lstStyle/>
        <a:p>
          <a:r>
            <a:rPr lang="en-US" sz="2800" dirty="0"/>
            <a:t>Beyond that, </a:t>
          </a:r>
          <a:r>
            <a:rPr lang="en-US" sz="2800" b="1" dirty="0"/>
            <a:t>analytical questions </a:t>
          </a:r>
          <a:r>
            <a:rPr lang="en-US" sz="2800" dirty="0"/>
            <a:t>prompt us to connect pieces of information and </a:t>
          </a:r>
          <a:r>
            <a:rPr lang="en-US" sz="2800" dirty="0" err="1"/>
            <a:t>analyse</a:t>
          </a:r>
          <a:r>
            <a:rPr lang="en-US" sz="2800" dirty="0"/>
            <a:t> them as we’re reading.</a:t>
          </a:r>
        </a:p>
      </dgm:t>
    </dgm:pt>
    <dgm:pt modelId="{9BF0DD86-F33F-4A4C-AE9F-0EF807D0E436}" type="parTrans" cxnId="{54FF61C7-738C-49BE-BB68-1929DAA68F67}">
      <dgm:prSet/>
      <dgm:spPr/>
      <dgm:t>
        <a:bodyPr/>
        <a:lstStyle/>
        <a:p>
          <a:endParaRPr lang="en-US"/>
        </a:p>
      </dgm:t>
    </dgm:pt>
    <dgm:pt modelId="{E0F4D5EA-9653-479C-A8F7-1A14F0C294C2}" type="sibTrans" cxnId="{54FF61C7-738C-49BE-BB68-1929DAA68F67}">
      <dgm:prSet/>
      <dgm:spPr/>
      <dgm:t>
        <a:bodyPr/>
        <a:lstStyle/>
        <a:p>
          <a:endParaRPr lang="en-US"/>
        </a:p>
      </dgm:t>
    </dgm:pt>
    <dgm:pt modelId="{3CAA898A-DBF2-4CFE-BD78-C02FF0429DC5}">
      <dgm:prSet/>
      <dgm:spPr/>
      <dgm:t>
        <a:bodyPr/>
        <a:lstStyle/>
        <a:p>
          <a:r>
            <a:rPr lang="en-US" b="1"/>
            <a:t>How do all the parts of this text fit together?</a:t>
          </a:r>
          <a:endParaRPr lang="en-US"/>
        </a:p>
      </dgm:t>
    </dgm:pt>
    <dgm:pt modelId="{7D3BB2EC-053D-4FC9-B65E-C3FEFE7008C6}" type="parTrans" cxnId="{817DD83B-66BD-4CDC-8453-732257FC25B2}">
      <dgm:prSet/>
      <dgm:spPr/>
      <dgm:t>
        <a:bodyPr/>
        <a:lstStyle/>
        <a:p>
          <a:endParaRPr lang="en-US"/>
        </a:p>
      </dgm:t>
    </dgm:pt>
    <dgm:pt modelId="{C5858F74-AE98-4EBE-977C-F2DEB1D04975}" type="sibTrans" cxnId="{817DD83B-66BD-4CDC-8453-732257FC25B2}">
      <dgm:prSet/>
      <dgm:spPr/>
      <dgm:t>
        <a:bodyPr/>
        <a:lstStyle/>
        <a:p>
          <a:endParaRPr lang="en-US"/>
        </a:p>
      </dgm:t>
    </dgm:pt>
    <dgm:pt modelId="{A2CEA74D-3DF3-4DEE-872D-1FF369CA2055}">
      <dgm:prSet/>
      <dgm:spPr/>
      <dgm:t>
        <a:bodyPr/>
        <a:lstStyle/>
        <a:p>
          <a:r>
            <a:rPr lang="en-US" b="1"/>
            <a:t>Why has the writer chosen this framework?</a:t>
          </a:r>
          <a:endParaRPr lang="en-US"/>
        </a:p>
      </dgm:t>
    </dgm:pt>
    <dgm:pt modelId="{5B7B75B2-BA7B-44F7-B28A-AFF6889C2063}" type="parTrans" cxnId="{EB5A3032-41E7-4D81-90EA-B0CDF92F8EFC}">
      <dgm:prSet/>
      <dgm:spPr/>
      <dgm:t>
        <a:bodyPr/>
        <a:lstStyle/>
        <a:p>
          <a:endParaRPr lang="en-US"/>
        </a:p>
      </dgm:t>
    </dgm:pt>
    <dgm:pt modelId="{D4A0B878-F092-4DFA-9D7E-D81FF1B45B87}" type="sibTrans" cxnId="{EB5A3032-41E7-4D81-90EA-B0CDF92F8EFC}">
      <dgm:prSet/>
      <dgm:spPr/>
      <dgm:t>
        <a:bodyPr/>
        <a:lstStyle/>
        <a:p>
          <a:endParaRPr lang="en-US"/>
        </a:p>
      </dgm:t>
    </dgm:pt>
    <dgm:pt modelId="{788163DE-4687-4FA6-997C-ECC0241760A9}">
      <dgm:prSet/>
      <dgm:spPr/>
      <dgm:t>
        <a:bodyPr/>
        <a:lstStyle/>
        <a:p>
          <a:r>
            <a:rPr lang="en-US" b="1"/>
            <a:t>Is all of this information correct?</a:t>
          </a:r>
          <a:endParaRPr lang="en-US"/>
        </a:p>
      </dgm:t>
    </dgm:pt>
    <dgm:pt modelId="{B7B8B682-2D98-49F7-9F8B-7ACC7B1F9A76}" type="parTrans" cxnId="{EB60F563-13A3-4EF6-9DEE-2C2626960BCD}">
      <dgm:prSet/>
      <dgm:spPr/>
      <dgm:t>
        <a:bodyPr/>
        <a:lstStyle/>
        <a:p>
          <a:endParaRPr lang="en-US"/>
        </a:p>
      </dgm:t>
    </dgm:pt>
    <dgm:pt modelId="{D242F995-DF0E-4E4C-A331-913CD02719AC}" type="sibTrans" cxnId="{EB60F563-13A3-4EF6-9DEE-2C2626960BCD}">
      <dgm:prSet/>
      <dgm:spPr/>
      <dgm:t>
        <a:bodyPr/>
        <a:lstStyle/>
        <a:p>
          <a:endParaRPr lang="en-US"/>
        </a:p>
      </dgm:t>
    </dgm:pt>
    <dgm:pt modelId="{0B6301B3-A48B-4BCB-A281-37CEAD557FF0}" type="pres">
      <dgm:prSet presAssocID="{5611DF07-0ADA-40E9-9FA4-6D0E6F120543}" presName="linear" presStyleCnt="0">
        <dgm:presLayoutVars>
          <dgm:animLvl val="lvl"/>
          <dgm:resizeHandles val="exact"/>
        </dgm:presLayoutVars>
      </dgm:prSet>
      <dgm:spPr/>
    </dgm:pt>
    <dgm:pt modelId="{3AD883D2-F3D8-4509-AE78-4D1419220535}" type="pres">
      <dgm:prSet presAssocID="{6118B10A-2EA3-4E74-855E-38180C1CAEDA}" presName="parentText" presStyleLbl="node1" presStyleIdx="0" presStyleCnt="1" custLinFactNeighborX="-69503" custLinFactNeighborY="-9454">
        <dgm:presLayoutVars>
          <dgm:chMax val="0"/>
          <dgm:bulletEnabled val="1"/>
        </dgm:presLayoutVars>
      </dgm:prSet>
      <dgm:spPr/>
    </dgm:pt>
    <dgm:pt modelId="{54FB3009-9066-4307-A333-A7A48FDBD2E8}" type="pres">
      <dgm:prSet presAssocID="{6118B10A-2EA3-4E74-855E-38180C1CAEDA}" presName="childText" presStyleLbl="revTx" presStyleIdx="0" presStyleCnt="1">
        <dgm:presLayoutVars>
          <dgm:bulletEnabled val="1"/>
        </dgm:presLayoutVars>
      </dgm:prSet>
      <dgm:spPr/>
    </dgm:pt>
  </dgm:ptLst>
  <dgm:cxnLst>
    <dgm:cxn modelId="{EB5A3032-41E7-4D81-90EA-B0CDF92F8EFC}" srcId="{6118B10A-2EA3-4E74-855E-38180C1CAEDA}" destId="{A2CEA74D-3DF3-4DEE-872D-1FF369CA2055}" srcOrd="1" destOrd="0" parTransId="{5B7B75B2-BA7B-44F7-B28A-AFF6889C2063}" sibTransId="{D4A0B878-F092-4DFA-9D7E-D81FF1B45B87}"/>
    <dgm:cxn modelId="{817DD83B-66BD-4CDC-8453-732257FC25B2}" srcId="{6118B10A-2EA3-4E74-855E-38180C1CAEDA}" destId="{3CAA898A-DBF2-4CFE-BD78-C02FF0429DC5}" srcOrd="0" destOrd="0" parTransId="{7D3BB2EC-053D-4FC9-B65E-C3FEFE7008C6}" sibTransId="{C5858F74-AE98-4EBE-977C-F2DEB1D04975}"/>
    <dgm:cxn modelId="{EB60F563-13A3-4EF6-9DEE-2C2626960BCD}" srcId="{6118B10A-2EA3-4E74-855E-38180C1CAEDA}" destId="{788163DE-4687-4FA6-997C-ECC0241760A9}" srcOrd="2" destOrd="0" parTransId="{B7B8B682-2D98-49F7-9F8B-7ACC7B1F9A76}" sibTransId="{D242F995-DF0E-4E4C-A331-913CD02719AC}"/>
    <dgm:cxn modelId="{584B8065-4A70-4C8C-9DBB-A0CA2E678834}" type="presOf" srcId="{3CAA898A-DBF2-4CFE-BD78-C02FF0429DC5}" destId="{54FB3009-9066-4307-A333-A7A48FDBD2E8}" srcOrd="0" destOrd="0" presId="urn:microsoft.com/office/officeart/2005/8/layout/vList2"/>
    <dgm:cxn modelId="{9F9BAA6B-D5B4-41E1-A4B9-54C05FB4296E}" type="presOf" srcId="{788163DE-4687-4FA6-997C-ECC0241760A9}" destId="{54FB3009-9066-4307-A333-A7A48FDBD2E8}" srcOrd="0" destOrd="2" presId="urn:microsoft.com/office/officeart/2005/8/layout/vList2"/>
    <dgm:cxn modelId="{BA32798B-E402-4BB2-A226-CF58A83B3C4B}" type="presOf" srcId="{A2CEA74D-3DF3-4DEE-872D-1FF369CA2055}" destId="{54FB3009-9066-4307-A333-A7A48FDBD2E8}" srcOrd="0" destOrd="1" presId="urn:microsoft.com/office/officeart/2005/8/layout/vList2"/>
    <dgm:cxn modelId="{54FF61C7-738C-49BE-BB68-1929DAA68F67}" srcId="{5611DF07-0ADA-40E9-9FA4-6D0E6F120543}" destId="{6118B10A-2EA3-4E74-855E-38180C1CAEDA}" srcOrd="0" destOrd="0" parTransId="{9BF0DD86-F33F-4A4C-AE9F-0EF807D0E436}" sibTransId="{E0F4D5EA-9653-479C-A8F7-1A14F0C294C2}"/>
    <dgm:cxn modelId="{3318A9DC-1BDF-43B1-B2CE-DB16D16F4715}" type="presOf" srcId="{6118B10A-2EA3-4E74-855E-38180C1CAEDA}" destId="{3AD883D2-F3D8-4509-AE78-4D1419220535}" srcOrd="0" destOrd="0" presId="urn:microsoft.com/office/officeart/2005/8/layout/vList2"/>
    <dgm:cxn modelId="{60BC9FFE-954F-419A-BEDF-3733ACC0DB54}" type="presOf" srcId="{5611DF07-0ADA-40E9-9FA4-6D0E6F120543}" destId="{0B6301B3-A48B-4BCB-A281-37CEAD557FF0}" srcOrd="0" destOrd="0" presId="urn:microsoft.com/office/officeart/2005/8/layout/vList2"/>
    <dgm:cxn modelId="{31BE8EBA-109B-417B-A6D7-BB8812920923}" type="presParOf" srcId="{0B6301B3-A48B-4BCB-A281-37CEAD557FF0}" destId="{3AD883D2-F3D8-4509-AE78-4D1419220535}" srcOrd="0" destOrd="0" presId="urn:microsoft.com/office/officeart/2005/8/layout/vList2"/>
    <dgm:cxn modelId="{4A5AA9DD-7351-47DF-981F-69CF790A6DCE}" type="presParOf" srcId="{0B6301B3-A48B-4BCB-A281-37CEAD557FF0}" destId="{54FB3009-9066-4307-A333-A7A48FDBD2E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5A1BD5-7734-4022-9281-F7111AAAAB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BFA90A0-DCAD-4316-A271-E7E9F318AD57}">
      <dgm:prSet/>
      <dgm:spPr/>
      <dgm:t>
        <a:bodyPr/>
        <a:lstStyle/>
        <a:p>
          <a:r>
            <a:rPr lang="en-US" dirty="0"/>
            <a:t>Finally, </a:t>
          </a:r>
          <a:r>
            <a:rPr lang="en-US" b="1" dirty="0"/>
            <a:t>evaluative questions </a:t>
          </a:r>
          <a:r>
            <a:rPr lang="en-US" dirty="0"/>
            <a:t>prompt us to think about the wider significance of a text.</a:t>
          </a:r>
        </a:p>
      </dgm:t>
    </dgm:pt>
    <dgm:pt modelId="{1AB07EDA-6D67-4243-AD87-043BA380D690}" type="parTrans" cxnId="{B8065E6F-9A46-4F42-9240-F00331E9AB12}">
      <dgm:prSet/>
      <dgm:spPr/>
      <dgm:t>
        <a:bodyPr/>
        <a:lstStyle/>
        <a:p>
          <a:endParaRPr lang="en-US"/>
        </a:p>
      </dgm:t>
    </dgm:pt>
    <dgm:pt modelId="{101350CF-3046-4824-A3CB-2B67EFEAF505}" type="sibTrans" cxnId="{B8065E6F-9A46-4F42-9240-F00331E9AB12}">
      <dgm:prSet/>
      <dgm:spPr/>
      <dgm:t>
        <a:bodyPr/>
        <a:lstStyle/>
        <a:p>
          <a:endParaRPr lang="en-US"/>
        </a:p>
      </dgm:t>
    </dgm:pt>
    <dgm:pt modelId="{A88E5887-59B0-4C10-AB00-31AB95777988}">
      <dgm:prSet/>
      <dgm:spPr/>
      <dgm:t>
        <a:bodyPr/>
        <a:lstStyle/>
        <a:p>
          <a:r>
            <a:rPr lang="en-US" b="1"/>
            <a:t>What are the implications of this?</a:t>
          </a:r>
          <a:endParaRPr lang="en-US"/>
        </a:p>
      </dgm:t>
    </dgm:pt>
    <dgm:pt modelId="{FD0E8677-F4DE-495B-B11B-24D30A7CDDDD}" type="parTrans" cxnId="{23661B4D-1FC0-446F-94B1-F41E228B77A2}">
      <dgm:prSet/>
      <dgm:spPr/>
      <dgm:t>
        <a:bodyPr/>
        <a:lstStyle/>
        <a:p>
          <a:endParaRPr lang="en-US"/>
        </a:p>
      </dgm:t>
    </dgm:pt>
    <dgm:pt modelId="{1B157F6D-F230-425E-B817-ADD2E4E9CBA5}" type="sibTrans" cxnId="{23661B4D-1FC0-446F-94B1-F41E228B77A2}">
      <dgm:prSet/>
      <dgm:spPr/>
      <dgm:t>
        <a:bodyPr/>
        <a:lstStyle/>
        <a:p>
          <a:endParaRPr lang="en-US"/>
        </a:p>
      </dgm:t>
    </dgm:pt>
    <dgm:pt modelId="{E1720273-D254-4D91-9058-897A48F49AE7}">
      <dgm:prSet/>
      <dgm:spPr/>
      <dgm:t>
        <a:bodyPr/>
        <a:lstStyle/>
        <a:p>
          <a:r>
            <a:rPr lang="en-US" b="1"/>
            <a:t>What can be learnt from this?</a:t>
          </a:r>
          <a:endParaRPr lang="en-US"/>
        </a:p>
      </dgm:t>
    </dgm:pt>
    <dgm:pt modelId="{8AF1FF6D-629A-46F6-AD40-9F09C7605238}" type="parTrans" cxnId="{4123FE86-DEE0-4A99-934D-FF458F54B746}">
      <dgm:prSet/>
      <dgm:spPr/>
      <dgm:t>
        <a:bodyPr/>
        <a:lstStyle/>
        <a:p>
          <a:endParaRPr lang="en-US"/>
        </a:p>
      </dgm:t>
    </dgm:pt>
    <dgm:pt modelId="{16A9CD9B-1F83-4FFA-ACF5-5BDCF6D9B9BC}" type="sibTrans" cxnId="{4123FE86-DEE0-4A99-934D-FF458F54B746}">
      <dgm:prSet/>
      <dgm:spPr/>
      <dgm:t>
        <a:bodyPr/>
        <a:lstStyle/>
        <a:p>
          <a:endParaRPr lang="en-US"/>
        </a:p>
      </dgm:t>
    </dgm:pt>
    <dgm:pt modelId="{D41BB690-A488-4194-A721-63D2CF4D9E3A}">
      <dgm:prSet/>
      <dgm:spPr/>
      <dgm:t>
        <a:bodyPr/>
        <a:lstStyle/>
        <a:p>
          <a:r>
            <a:rPr lang="en-US" b="1"/>
            <a:t>So what?</a:t>
          </a:r>
          <a:endParaRPr lang="en-US"/>
        </a:p>
      </dgm:t>
    </dgm:pt>
    <dgm:pt modelId="{77B830C1-4296-4830-A4BC-E8883475FFCF}" type="parTrans" cxnId="{42A605E5-F1FF-48DF-B17D-3E8B6554B4C7}">
      <dgm:prSet/>
      <dgm:spPr/>
      <dgm:t>
        <a:bodyPr/>
        <a:lstStyle/>
        <a:p>
          <a:endParaRPr lang="en-US"/>
        </a:p>
      </dgm:t>
    </dgm:pt>
    <dgm:pt modelId="{CBD9151B-83F3-4F9C-BA18-E8C14E267267}" type="sibTrans" cxnId="{42A605E5-F1FF-48DF-B17D-3E8B6554B4C7}">
      <dgm:prSet/>
      <dgm:spPr/>
      <dgm:t>
        <a:bodyPr/>
        <a:lstStyle/>
        <a:p>
          <a:endParaRPr lang="en-US"/>
        </a:p>
      </dgm:t>
    </dgm:pt>
    <dgm:pt modelId="{EB1F82E5-8C47-473E-BAA6-6C508EFBBC96}" type="pres">
      <dgm:prSet presAssocID="{5D5A1BD5-7734-4022-9281-F7111AAAAB23}" presName="linear" presStyleCnt="0">
        <dgm:presLayoutVars>
          <dgm:animLvl val="lvl"/>
          <dgm:resizeHandles val="exact"/>
        </dgm:presLayoutVars>
      </dgm:prSet>
      <dgm:spPr/>
    </dgm:pt>
    <dgm:pt modelId="{020EB03C-A101-4353-9881-8CD121716D98}" type="pres">
      <dgm:prSet presAssocID="{CBFA90A0-DCAD-4316-A271-E7E9F318AD57}" presName="parentText" presStyleLbl="node1" presStyleIdx="0" presStyleCnt="1">
        <dgm:presLayoutVars>
          <dgm:chMax val="0"/>
          <dgm:bulletEnabled val="1"/>
        </dgm:presLayoutVars>
      </dgm:prSet>
      <dgm:spPr/>
    </dgm:pt>
    <dgm:pt modelId="{A125D3A4-40B8-454D-BCE7-1FD7B01C4E19}" type="pres">
      <dgm:prSet presAssocID="{CBFA90A0-DCAD-4316-A271-E7E9F318AD57}" presName="childText" presStyleLbl="revTx" presStyleIdx="0" presStyleCnt="1">
        <dgm:presLayoutVars>
          <dgm:bulletEnabled val="1"/>
        </dgm:presLayoutVars>
      </dgm:prSet>
      <dgm:spPr/>
    </dgm:pt>
  </dgm:ptLst>
  <dgm:cxnLst>
    <dgm:cxn modelId="{23661B4D-1FC0-446F-94B1-F41E228B77A2}" srcId="{CBFA90A0-DCAD-4316-A271-E7E9F318AD57}" destId="{A88E5887-59B0-4C10-AB00-31AB95777988}" srcOrd="0" destOrd="0" parTransId="{FD0E8677-F4DE-495B-B11B-24D30A7CDDDD}" sibTransId="{1B157F6D-F230-425E-B817-ADD2E4E9CBA5}"/>
    <dgm:cxn modelId="{B8065E6F-9A46-4F42-9240-F00331E9AB12}" srcId="{5D5A1BD5-7734-4022-9281-F7111AAAAB23}" destId="{CBFA90A0-DCAD-4316-A271-E7E9F318AD57}" srcOrd="0" destOrd="0" parTransId="{1AB07EDA-6D67-4243-AD87-043BA380D690}" sibTransId="{101350CF-3046-4824-A3CB-2B67EFEAF505}"/>
    <dgm:cxn modelId="{A16F9B70-F381-4D0A-8965-49E1D9520A8C}" type="presOf" srcId="{D41BB690-A488-4194-A721-63D2CF4D9E3A}" destId="{A125D3A4-40B8-454D-BCE7-1FD7B01C4E19}" srcOrd="0" destOrd="2" presId="urn:microsoft.com/office/officeart/2005/8/layout/vList2"/>
    <dgm:cxn modelId="{02F49D52-D3BA-4D8D-AAD8-68F1ABBBE6AC}" type="presOf" srcId="{5D5A1BD5-7734-4022-9281-F7111AAAAB23}" destId="{EB1F82E5-8C47-473E-BAA6-6C508EFBBC96}" srcOrd="0" destOrd="0" presId="urn:microsoft.com/office/officeart/2005/8/layout/vList2"/>
    <dgm:cxn modelId="{4123FE86-DEE0-4A99-934D-FF458F54B746}" srcId="{CBFA90A0-DCAD-4316-A271-E7E9F318AD57}" destId="{E1720273-D254-4D91-9058-897A48F49AE7}" srcOrd="1" destOrd="0" parTransId="{8AF1FF6D-629A-46F6-AD40-9F09C7605238}" sibTransId="{16A9CD9B-1F83-4FFA-ACF5-5BDCF6D9B9BC}"/>
    <dgm:cxn modelId="{75749689-CEF2-41E4-886F-FFBE3CD365FE}" type="presOf" srcId="{A88E5887-59B0-4C10-AB00-31AB95777988}" destId="{A125D3A4-40B8-454D-BCE7-1FD7B01C4E19}" srcOrd="0" destOrd="0" presId="urn:microsoft.com/office/officeart/2005/8/layout/vList2"/>
    <dgm:cxn modelId="{B6A5E0A4-7546-4D7C-8A62-D4CC2D876F79}" type="presOf" srcId="{CBFA90A0-DCAD-4316-A271-E7E9F318AD57}" destId="{020EB03C-A101-4353-9881-8CD121716D98}" srcOrd="0" destOrd="0" presId="urn:microsoft.com/office/officeart/2005/8/layout/vList2"/>
    <dgm:cxn modelId="{DE043AAA-C381-48B7-953C-3D8BB2BFEF91}" type="presOf" srcId="{E1720273-D254-4D91-9058-897A48F49AE7}" destId="{A125D3A4-40B8-454D-BCE7-1FD7B01C4E19}" srcOrd="0" destOrd="1" presId="urn:microsoft.com/office/officeart/2005/8/layout/vList2"/>
    <dgm:cxn modelId="{42A605E5-F1FF-48DF-B17D-3E8B6554B4C7}" srcId="{CBFA90A0-DCAD-4316-A271-E7E9F318AD57}" destId="{D41BB690-A488-4194-A721-63D2CF4D9E3A}" srcOrd="2" destOrd="0" parTransId="{77B830C1-4296-4830-A4BC-E8883475FFCF}" sibTransId="{CBD9151B-83F3-4F9C-BA18-E8C14E267267}"/>
    <dgm:cxn modelId="{FBFC5D2F-B596-4E8C-98EF-C607101AD1F8}" type="presParOf" srcId="{EB1F82E5-8C47-473E-BAA6-6C508EFBBC96}" destId="{020EB03C-A101-4353-9881-8CD121716D98}" srcOrd="0" destOrd="0" presId="urn:microsoft.com/office/officeart/2005/8/layout/vList2"/>
    <dgm:cxn modelId="{35E7A329-2041-4527-BF66-2138AE83756A}" type="presParOf" srcId="{EB1F82E5-8C47-473E-BAA6-6C508EFBBC96}" destId="{A125D3A4-40B8-454D-BCE7-1FD7B01C4E1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4E8909-BA8A-41D5-863B-993148D92C6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CDFA522-D391-4550-A67F-A5531AC604DC}">
      <dgm:prSet custT="1"/>
      <dgm:spPr/>
      <dgm:t>
        <a:bodyPr/>
        <a:lstStyle/>
        <a:p>
          <a:pPr>
            <a:lnSpc>
              <a:spcPct val="100000"/>
            </a:lnSpc>
          </a:pPr>
          <a:r>
            <a:rPr lang="en-US" sz="2400" dirty="0"/>
            <a:t>Much of “being critical” is about getting into the habit of asking questions like this – especially evaluative questions</a:t>
          </a:r>
          <a:r>
            <a:rPr lang="en-US" sz="1400" dirty="0"/>
            <a:t>.</a:t>
          </a:r>
        </a:p>
      </dgm:t>
    </dgm:pt>
    <dgm:pt modelId="{67F23D12-1CD5-4011-91E3-C9CC6BB08F0F}" type="parTrans" cxnId="{4301776C-41BB-4677-9875-A8AE86CA1945}">
      <dgm:prSet/>
      <dgm:spPr/>
      <dgm:t>
        <a:bodyPr/>
        <a:lstStyle/>
        <a:p>
          <a:endParaRPr lang="en-US"/>
        </a:p>
      </dgm:t>
    </dgm:pt>
    <dgm:pt modelId="{5921DCA2-C855-4971-8E17-BCBE21031B0B}" type="sibTrans" cxnId="{4301776C-41BB-4677-9875-A8AE86CA1945}">
      <dgm:prSet/>
      <dgm:spPr/>
      <dgm:t>
        <a:bodyPr/>
        <a:lstStyle/>
        <a:p>
          <a:pPr>
            <a:lnSpc>
              <a:spcPct val="100000"/>
            </a:lnSpc>
          </a:pPr>
          <a:endParaRPr lang="en-US"/>
        </a:p>
      </dgm:t>
    </dgm:pt>
    <dgm:pt modelId="{3C6B8C74-91D2-4C90-B8D8-19B46FC0087B}">
      <dgm:prSet custT="1"/>
      <dgm:spPr/>
      <dgm:t>
        <a:bodyPr/>
        <a:lstStyle/>
        <a:p>
          <a:pPr>
            <a:lnSpc>
              <a:spcPct val="100000"/>
            </a:lnSpc>
          </a:pPr>
          <a:r>
            <a:rPr lang="en-US" sz="2400" dirty="0"/>
            <a:t>By asking those questions while you’re </a:t>
          </a:r>
          <a:r>
            <a:rPr lang="en-US" sz="2400" b="1" dirty="0"/>
            <a:t>readings</a:t>
          </a:r>
          <a:r>
            <a:rPr lang="en-US" sz="2400" dirty="0"/>
            <a:t> and </a:t>
          </a:r>
          <a:r>
            <a:rPr lang="en-US" sz="2400" b="1" dirty="0"/>
            <a:t>writing</a:t>
          </a:r>
          <a:r>
            <a:rPr lang="en-US" sz="2400" dirty="0"/>
            <a:t>, you’ll find that you are producing more critical work — work that adds something to the conversation in your field.</a:t>
          </a:r>
        </a:p>
      </dgm:t>
    </dgm:pt>
    <dgm:pt modelId="{EF633E57-F120-4005-9A11-D93BDC12B9A3}" type="parTrans" cxnId="{D22ACBDE-1095-42CE-8AC8-C9BD06E68D83}">
      <dgm:prSet/>
      <dgm:spPr/>
      <dgm:t>
        <a:bodyPr/>
        <a:lstStyle/>
        <a:p>
          <a:endParaRPr lang="en-US"/>
        </a:p>
      </dgm:t>
    </dgm:pt>
    <dgm:pt modelId="{36E699E8-76D3-4C4E-9EFB-227A6DF40F2E}" type="sibTrans" cxnId="{D22ACBDE-1095-42CE-8AC8-C9BD06E68D83}">
      <dgm:prSet/>
      <dgm:spPr/>
      <dgm:t>
        <a:bodyPr/>
        <a:lstStyle/>
        <a:p>
          <a:endParaRPr lang="en-US"/>
        </a:p>
      </dgm:t>
    </dgm:pt>
    <dgm:pt modelId="{4094627E-0B29-4A08-B040-DC81A5FFF270}" type="pres">
      <dgm:prSet presAssocID="{324E8909-BA8A-41D5-863B-993148D92C6E}" presName="root" presStyleCnt="0">
        <dgm:presLayoutVars>
          <dgm:dir/>
          <dgm:resizeHandles val="exact"/>
        </dgm:presLayoutVars>
      </dgm:prSet>
      <dgm:spPr/>
    </dgm:pt>
    <dgm:pt modelId="{00C51769-DD77-466F-9C83-08C84BE0A476}" type="pres">
      <dgm:prSet presAssocID="{324E8909-BA8A-41D5-863B-993148D92C6E}" presName="container" presStyleCnt="0">
        <dgm:presLayoutVars>
          <dgm:dir/>
          <dgm:resizeHandles val="exact"/>
        </dgm:presLayoutVars>
      </dgm:prSet>
      <dgm:spPr/>
    </dgm:pt>
    <dgm:pt modelId="{D79CB96D-9694-4264-B8AB-E03AD30122E7}" type="pres">
      <dgm:prSet presAssocID="{9CDFA522-D391-4550-A67F-A5531AC604DC}" presName="compNode" presStyleCnt="0"/>
      <dgm:spPr/>
    </dgm:pt>
    <dgm:pt modelId="{6208ADF5-763C-410B-BA28-A83873EEB2EE}" type="pres">
      <dgm:prSet presAssocID="{9CDFA522-D391-4550-A67F-A5531AC604DC}" presName="iconBgRect" presStyleLbl="bgShp" presStyleIdx="0" presStyleCnt="2"/>
      <dgm:spPr/>
    </dgm:pt>
    <dgm:pt modelId="{DD1E3006-BBAE-4888-8ECB-3FC836F18BA4}" type="pres">
      <dgm:prSet presAssocID="{9CDFA522-D391-4550-A67F-A5531AC604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6AD7C21D-E1FA-4F32-8043-3E7AF4AB471F}" type="pres">
      <dgm:prSet presAssocID="{9CDFA522-D391-4550-A67F-A5531AC604DC}" presName="spaceRect" presStyleCnt="0"/>
      <dgm:spPr/>
    </dgm:pt>
    <dgm:pt modelId="{64428F36-AA72-4728-B84A-CAD694A909BB}" type="pres">
      <dgm:prSet presAssocID="{9CDFA522-D391-4550-A67F-A5531AC604DC}" presName="textRect" presStyleLbl="revTx" presStyleIdx="0" presStyleCnt="2">
        <dgm:presLayoutVars>
          <dgm:chMax val="1"/>
          <dgm:chPref val="1"/>
        </dgm:presLayoutVars>
      </dgm:prSet>
      <dgm:spPr/>
    </dgm:pt>
    <dgm:pt modelId="{77AF7954-7FA8-4FC6-84D2-0F827DE0EE43}" type="pres">
      <dgm:prSet presAssocID="{5921DCA2-C855-4971-8E17-BCBE21031B0B}" presName="sibTrans" presStyleLbl="sibTrans2D1" presStyleIdx="0" presStyleCnt="0"/>
      <dgm:spPr/>
    </dgm:pt>
    <dgm:pt modelId="{B0C7DBAB-0B73-4359-9901-283AA55EF711}" type="pres">
      <dgm:prSet presAssocID="{3C6B8C74-91D2-4C90-B8D8-19B46FC0087B}" presName="compNode" presStyleCnt="0"/>
      <dgm:spPr/>
    </dgm:pt>
    <dgm:pt modelId="{6F0351B9-B8B7-49C1-AA7A-0A1DFB5D73D1}" type="pres">
      <dgm:prSet presAssocID="{3C6B8C74-91D2-4C90-B8D8-19B46FC0087B}" presName="iconBgRect" presStyleLbl="bgShp" presStyleIdx="1" presStyleCnt="2"/>
      <dgm:spPr/>
    </dgm:pt>
    <dgm:pt modelId="{08021F5F-D554-441A-9D88-EA90B6360D12}" type="pres">
      <dgm:prSet presAssocID="{3C6B8C74-91D2-4C90-B8D8-19B46FC0087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3F011CC4-B598-48CB-8E0C-27623D29E20A}" type="pres">
      <dgm:prSet presAssocID="{3C6B8C74-91D2-4C90-B8D8-19B46FC0087B}" presName="spaceRect" presStyleCnt="0"/>
      <dgm:spPr/>
    </dgm:pt>
    <dgm:pt modelId="{7AD6E011-6D68-41FB-A584-02F935D3BBFA}" type="pres">
      <dgm:prSet presAssocID="{3C6B8C74-91D2-4C90-B8D8-19B46FC0087B}" presName="textRect" presStyleLbl="revTx" presStyleIdx="1" presStyleCnt="2">
        <dgm:presLayoutVars>
          <dgm:chMax val="1"/>
          <dgm:chPref val="1"/>
        </dgm:presLayoutVars>
      </dgm:prSet>
      <dgm:spPr/>
    </dgm:pt>
  </dgm:ptLst>
  <dgm:cxnLst>
    <dgm:cxn modelId="{6DFEF01D-53F1-4177-9C1E-70C6E846F581}" type="presOf" srcId="{9CDFA522-D391-4550-A67F-A5531AC604DC}" destId="{64428F36-AA72-4728-B84A-CAD694A909BB}" srcOrd="0" destOrd="0" presId="urn:microsoft.com/office/officeart/2018/2/layout/IconCircleList"/>
    <dgm:cxn modelId="{97EA3F63-1D5A-4AC7-AAA3-B1E670BD0B21}" type="presOf" srcId="{3C6B8C74-91D2-4C90-B8D8-19B46FC0087B}" destId="{7AD6E011-6D68-41FB-A584-02F935D3BBFA}" srcOrd="0" destOrd="0" presId="urn:microsoft.com/office/officeart/2018/2/layout/IconCircleList"/>
    <dgm:cxn modelId="{4301776C-41BB-4677-9875-A8AE86CA1945}" srcId="{324E8909-BA8A-41D5-863B-993148D92C6E}" destId="{9CDFA522-D391-4550-A67F-A5531AC604DC}" srcOrd="0" destOrd="0" parTransId="{67F23D12-1CD5-4011-91E3-C9CC6BB08F0F}" sibTransId="{5921DCA2-C855-4971-8E17-BCBE21031B0B}"/>
    <dgm:cxn modelId="{D22ACBDE-1095-42CE-8AC8-C9BD06E68D83}" srcId="{324E8909-BA8A-41D5-863B-993148D92C6E}" destId="{3C6B8C74-91D2-4C90-B8D8-19B46FC0087B}" srcOrd="1" destOrd="0" parTransId="{EF633E57-F120-4005-9A11-D93BDC12B9A3}" sibTransId="{36E699E8-76D3-4C4E-9EFB-227A6DF40F2E}"/>
    <dgm:cxn modelId="{A24EF5EE-5B48-496A-8549-E596C23DE423}" type="presOf" srcId="{324E8909-BA8A-41D5-863B-993148D92C6E}" destId="{4094627E-0B29-4A08-B040-DC81A5FFF270}" srcOrd="0" destOrd="0" presId="urn:microsoft.com/office/officeart/2018/2/layout/IconCircleList"/>
    <dgm:cxn modelId="{887186F3-FEB3-4570-A02D-8A3207F2DE5B}" type="presOf" srcId="{5921DCA2-C855-4971-8E17-BCBE21031B0B}" destId="{77AF7954-7FA8-4FC6-84D2-0F827DE0EE43}" srcOrd="0" destOrd="0" presId="urn:microsoft.com/office/officeart/2018/2/layout/IconCircleList"/>
    <dgm:cxn modelId="{EFA8EF60-3F96-4024-B97F-E05BAD8CECC0}" type="presParOf" srcId="{4094627E-0B29-4A08-B040-DC81A5FFF270}" destId="{00C51769-DD77-466F-9C83-08C84BE0A476}" srcOrd="0" destOrd="0" presId="urn:microsoft.com/office/officeart/2018/2/layout/IconCircleList"/>
    <dgm:cxn modelId="{44CAD847-B90D-4AC1-9855-C1E03FBA98DD}" type="presParOf" srcId="{00C51769-DD77-466F-9C83-08C84BE0A476}" destId="{D79CB96D-9694-4264-B8AB-E03AD30122E7}" srcOrd="0" destOrd="0" presId="urn:microsoft.com/office/officeart/2018/2/layout/IconCircleList"/>
    <dgm:cxn modelId="{B602ECD8-912E-486A-9411-7C69BDB0570C}" type="presParOf" srcId="{D79CB96D-9694-4264-B8AB-E03AD30122E7}" destId="{6208ADF5-763C-410B-BA28-A83873EEB2EE}" srcOrd="0" destOrd="0" presId="urn:microsoft.com/office/officeart/2018/2/layout/IconCircleList"/>
    <dgm:cxn modelId="{DDAB7C7C-BD11-4C63-AF52-89C93865B007}" type="presParOf" srcId="{D79CB96D-9694-4264-B8AB-E03AD30122E7}" destId="{DD1E3006-BBAE-4888-8ECB-3FC836F18BA4}" srcOrd="1" destOrd="0" presId="urn:microsoft.com/office/officeart/2018/2/layout/IconCircleList"/>
    <dgm:cxn modelId="{7C544682-3F1E-4036-8FAA-DC291D33059D}" type="presParOf" srcId="{D79CB96D-9694-4264-B8AB-E03AD30122E7}" destId="{6AD7C21D-E1FA-4F32-8043-3E7AF4AB471F}" srcOrd="2" destOrd="0" presId="urn:microsoft.com/office/officeart/2018/2/layout/IconCircleList"/>
    <dgm:cxn modelId="{56FB50E8-B33A-4402-8E98-972FB95FA42B}" type="presParOf" srcId="{D79CB96D-9694-4264-B8AB-E03AD30122E7}" destId="{64428F36-AA72-4728-B84A-CAD694A909BB}" srcOrd="3" destOrd="0" presId="urn:microsoft.com/office/officeart/2018/2/layout/IconCircleList"/>
    <dgm:cxn modelId="{0B3FF4B4-6CB7-4225-A707-7A4DD6A139F6}" type="presParOf" srcId="{00C51769-DD77-466F-9C83-08C84BE0A476}" destId="{77AF7954-7FA8-4FC6-84D2-0F827DE0EE43}" srcOrd="1" destOrd="0" presId="urn:microsoft.com/office/officeart/2018/2/layout/IconCircleList"/>
    <dgm:cxn modelId="{6C0A0154-F174-421F-9A83-E1AFB681C0D7}" type="presParOf" srcId="{00C51769-DD77-466F-9C83-08C84BE0A476}" destId="{B0C7DBAB-0B73-4359-9901-283AA55EF711}" srcOrd="2" destOrd="0" presId="urn:microsoft.com/office/officeart/2018/2/layout/IconCircleList"/>
    <dgm:cxn modelId="{EA7EF417-E385-41C9-847D-560E55AA2E91}" type="presParOf" srcId="{B0C7DBAB-0B73-4359-9901-283AA55EF711}" destId="{6F0351B9-B8B7-49C1-AA7A-0A1DFB5D73D1}" srcOrd="0" destOrd="0" presId="urn:microsoft.com/office/officeart/2018/2/layout/IconCircleList"/>
    <dgm:cxn modelId="{6FB2C343-8C8B-4739-8351-AE77D7F1B3B6}" type="presParOf" srcId="{B0C7DBAB-0B73-4359-9901-283AA55EF711}" destId="{08021F5F-D554-441A-9D88-EA90B6360D12}" srcOrd="1" destOrd="0" presId="urn:microsoft.com/office/officeart/2018/2/layout/IconCircleList"/>
    <dgm:cxn modelId="{4F5C134D-9ED8-4DE6-B3BC-2EDE4B87F5FE}" type="presParOf" srcId="{B0C7DBAB-0B73-4359-9901-283AA55EF711}" destId="{3F011CC4-B598-48CB-8E0C-27623D29E20A}" srcOrd="2" destOrd="0" presId="urn:microsoft.com/office/officeart/2018/2/layout/IconCircleList"/>
    <dgm:cxn modelId="{C1A85FDB-81DB-4675-A18C-44B38DF021B4}" type="presParOf" srcId="{B0C7DBAB-0B73-4359-9901-283AA55EF711}" destId="{7AD6E011-6D68-41FB-A584-02F935D3BBF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C6352-1925-4CCA-8E26-13A763499C5E}">
      <dsp:nvSpPr>
        <dsp:cNvPr id="0" name=""/>
        <dsp:cNvSpPr/>
      </dsp:nvSpPr>
      <dsp:spPr>
        <a:xfrm>
          <a:off x="104207" y="775973"/>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54255-5E25-4117-BE97-1210C6D23F50}">
      <dsp:nvSpPr>
        <dsp:cNvPr id="0" name=""/>
        <dsp:cNvSpPr/>
      </dsp:nvSpPr>
      <dsp:spPr>
        <a:xfrm>
          <a:off x="270948" y="942714"/>
          <a:ext cx="460523" cy="46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61F0D-159D-4FAA-B914-9C54B1403B21}">
      <dsp:nvSpPr>
        <dsp:cNvPr id="0" name=""/>
        <dsp:cNvSpPr/>
      </dsp:nvSpPr>
      <dsp:spPr>
        <a:xfrm>
          <a:off x="1068357" y="775973"/>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Understand what it means to write critically</a:t>
          </a:r>
        </a:p>
      </dsp:txBody>
      <dsp:txXfrm>
        <a:off x="1068357" y="775973"/>
        <a:ext cx="1871584" cy="794005"/>
      </dsp:txXfrm>
    </dsp:sp>
    <dsp:sp modelId="{F5BD0ED3-8960-4B78-B771-777A25837782}">
      <dsp:nvSpPr>
        <dsp:cNvPr id="0" name=""/>
        <dsp:cNvSpPr/>
      </dsp:nvSpPr>
      <dsp:spPr>
        <a:xfrm>
          <a:off x="3266051" y="775973"/>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91505-F1DD-47D4-AB01-BC9C5490D4E9}">
      <dsp:nvSpPr>
        <dsp:cNvPr id="0" name=""/>
        <dsp:cNvSpPr/>
      </dsp:nvSpPr>
      <dsp:spPr>
        <a:xfrm>
          <a:off x="3432792" y="942714"/>
          <a:ext cx="460523" cy="46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A0186-4242-4E0F-82FF-5F998EC2B8BE}">
      <dsp:nvSpPr>
        <dsp:cNvPr id="0" name=""/>
        <dsp:cNvSpPr/>
      </dsp:nvSpPr>
      <dsp:spPr>
        <a:xfrm>
          <a:off x="4230201" y="775973"/>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Apply higher-order critical skills to your own writing</a:t>
          </a:r>
        </a:p>
      </dsp:txBody>
      <dsp:txXfrm>
        <a:off x="4230201" y="775973"/>
        <a:ext cx="1871584" cy="794005"/>
      </dsp:txXfrm>
    </dsp:sp>
    <dsp:sp modelId="{FBE8C735-A148-45ED-867B-ECB1F56DEE1F}">
      <dsp:nvSpPr>
        <dsp:cNvPr id="0" name=""/>
        <dsp:cNvSpPr/>
      </dsp:nvSpPr>
      <dsp:spPr>
        <a:xfrm>
          <a:off x="6427895" y="775973"/>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38704-0409-4912-A924-1DB22F0CF09E}">
      <dsp:nvSpPr>
        <dsp:cNvPr id="0" name=""/>
        <dsp:cNvSpPr/>
      </dsp:nvSpPr>
      <dsp:spPr>
        <a:xfrm>
          <a:off x="6594637" y="942714"/>
          <a:ext cx="460523" cy="460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4325B-5710-4821-AEDC-BE0F7E288F64}">
      <dsp:nvSpPr>
        <dsp:cNvPr id="0" name=""/>
        <dsp:cNvSpPr/>
      </dsp:nvSpPr>
      <dsp:spPr>
        <a:xfrm>
          <a:off x="7392045" y="775973"/>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Evaluate your work and the work of others using different types of questioning prompts</a:t>
          </a:r>
          <a:r>
            <a:rPr lang="en-US" sz="1200" kern="1200" dirty="0"/>
            <a:t>.</a:t>
          </a:r>
        </a:p>
      </dsp:txBody>
      <dsp:txXfrm>
        <a:off x="7392045" y="775973"/>
        <a:ext cx="1871584" cy="794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C12F4-B0AA-4210-A7D9-B0F7929F1897}">
      <dsp:nvSpPr>
        <dsp:cNvPr id="0" name=""/>
        <dsp:cNvSpPr/>
      </dsp:nvSpPr>
      <dsp:spPr>
        <a:xfrm>
          <a:off x="1037687" y="539971"/>
          <a:ext cx="931349" cy="931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C8814-7EC8-4201-9AB5-7D352D76B668}">
      <dsp:nvSpPr>
        <dsp:cNvPr id="0" name=""/>
        <dsp:cNvSpPr/>
      </dsp:nvSpPr>
      <dsp:spPr>
        <a:xfrm>
          <a:off x="0" y="2033499"/>
          <a:ext cx="3403999" cy="128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Academic tutors often tell students to </a:t>
          </a:r>
          <a:r>
            <a:rPr lang="en-US" sz="2000" b="1" kern="1200" dirty="0"/>
            <a:t>“be more critical”</a:t>
          </a:r>
          <a:r>
            <a:rPr lang="en-US" sz="2000" kern="1200" dirty="0"/>
            <a:t> in their writing. Or to </a:t>
          </a:r>
          <a:r>
            <a:rPr lang="en-US" sz="2000" b="1" kern="1200" dirty="0"/>
            <a:t>“be less descriptive.”</a:t>
          </a:r>
          <a:endParaRPr lang="en-US" sz="2000" kern="1200" dirty="0"/>
        </a:p>
      </dsp:txBody>
      <dsp:txXfrm>
        <a:off x="0" y="2033499"/>
        <a:ext cx="3403999" cy="1288751"/>
      </dsp:txXfrm>
    </dsp:sp>
    <dsp:sp modelId="{06C7F413-CE1E-49D6-B818-1AA5DCF4E996}">
      <dsp:nvSpPr>
        <dsp:cNvPr id="0" name=""/>
        <dsp:cNvSpPr/>
      </dsp:nvSpPr>
      <dsp:spPr>
        <a:xfrm>
          <a:off x="4529415" y="514787"/>
          <a:ext cx="931349" cy="931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1F9A4-2780-417B-B948-DAF390FFF65A}">
      <dsp:nvSpPr>
        <dsp:cNvPr id="0" name=""/>
        <dsp:cNvSpPr/>
      </dsp:nvSpPr>
      <dsp:spPr>
        <a:xfrm>
          <a:off x="3872422" y="2033499"/>
          <a:ext cx="2069665" cy="128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But often they don’t have the time in their feedback to explain what that means.</a:t>
          </a:r>
        </a:p>
      </dsp:txBody>
      <dsp:txXfrm>
        <a:off x="3872422" y="2033499"/>
        <a:ext cx="2069665" cy="1288751"/>
      </dsp:txXfrm>
    </dsp:sp>
    <dsp:sp modelId="{D3711B67-5EE1-49DA-BCE3-A7A2CD8B6F18}">
      <dsp:nvSpPr>
        <dsp:cNvPr id="0" name=""/>
        <dsp:cNvSpPr/>
      </dsp:nvSpPr>
      <dsp:spPr>
        <a:xfrm>
          <a:off x="7921466" y="453570"/>
          <a:ext cx="931349" cy="931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6D349-0D62-4155-B902-816F07B82F80}">
      <dsp:nvSpPr>
        <dsp:cNvPr id="0" name=""/>
        <dsp:cNvSpPr/>
      </dsp:nvSpPr>
      <dsp:spPr>
        <a:xfrm>
          <a:off x="6749609" y="1976820"/>
          <a:ext cx="3421985" cy="128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This guide will explore the difference between critical and descriptive writing and will give you some strategies for being more critical in your work.</a:t>
          </a:r>
        </a:p>
      </dsp:txBody>
      <dsp:txXfrm>
        <a:off x="6749609" y="1976820"/>
        <a:ext cx="3421985" cy="1288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B1D90-8EB5-43B6-B697-06486D605D62}">
      <dsp:nvSpPr>
        <dsp:cNvPr id="0" name=""/>
        <dsp:cNvSpPr/>
      </dsp:nvSpPr>
      <dsp:spPr>
        <a:xfrm>
          <a:off x="0" y="415"/>
          <a:ext cx="6939419" cy="972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56F7F-52AB-4C5F-AD0F-A4F05C42ED5C}">
      <dsp:nvSpPr>
        <dsp:cNvPr id="0" name=""/>
        <dsp:cNvSpPr/>
      </dsp:nvSpPr>
      <dsp:spPr>
        <a:xfrm>
          <a:off x="294196" y="219239"/>
          <a:ext cx="534902" cy="5349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2F99C-0EEC-4C61-AE6E-4407776431F5}">
      <dsp:nvSpPr>
        <dsp:cNvPr id="0" name=""/>
        <dsp:cNvSpPr/>
      </dsp:nvSpPr>
      <dsp:spPr>
        <a:xfrm>
          <a:off x="1123294" y="415"/>
          <a:ext cx="5816124" cy="97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28" tIns="102928" rIns="102928" bIns="102928" numCol="1" spcCol="1270" anchor="ctr" anchorCtr="0">
          <a:noAutofit/>
        </a:bodyPr>
        <a:lstStyle/>
        <a:p>
          <a:pPr marL="0" lvl="0" indent="0" algn="l" defTabSz="755650">
            <a:lnSpc>
              <a:spcPct val="100000"/>
            </a:lnSpc>
            <a:spcBef>
              <a:spcPct val="0"/>
            </a:spcBef>
            <a:spcAft>
              <a:spcPct val="35000"/>
            </a:spcAft>
            <a:buNone/>
          </a:pPr>
          <a:r>
            <a:rPr lang="en-GB" sz="1700" b="0" i="0" kern="1200" baseline="0"/>
            <a:t>When it’s your turn to speak, it’s good to refer to what other scholars have already said. But you don’t want to just repeat it.</a:t>
          </a:r>
          <a:endParaRPr lang="en-US" sz="1700" kern="1200"/>
        </a:p>
      </dsp:txBody>
      <dsp:txXfrm>
        <a:off x="1123294" y="415"/>
        <a:ext cx="5816124" cy="972549"/>
      </dsp:txXfrm>
    </dsp:sp>
    <dsp:sp modelId="{CB661C62-A42D-404F-8D2C-2B64D6ED805E}">
      <dsp:nvSpPr>
        <dsp:cNvPr id="0" name=""/>
        <dsp:cNvSpPr/>
      </dsp:nvSpPr>
      <dsp:spPr>
        <a:xfrm>
          <a:off x="0" y="1216102"/>
          <a:ext cx="6939419" cy="972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9ABD3-2C5A-412A-9F2F-8B7F04E54B3B}">
      <dsp:nvSpPr>
        <dsp:cNvPr id="0" name=""/>
        <dsp:cNvSpPr/>
      </dsp:nvSpPr>
      <dsp:spPr>
        <a:xfrm>
          <a:off x="294196" y="1434926"/>
          <a:ext cx="534902" cy="5349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1DA02-CE96-44CB-81F6-7481D24316AB}">
      <dsp:nvSpPr>
        <dsp:cNvPr id="0" name=""/>
        <dsp:cNvSpPr/>
      </dsp:nvSpPr>
      <dsp:spPr>
        <a:xfrm>
          <a:off x="1123294" y="1216102"/>
          <a:ext cx="5816124" cy="97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28" tIns="102928" rIns="102928" bIns="102928" numCol="1" spcCol="1270" anchor="ctr" anchorCtr="0">
          <a:noAutofit/>
        </a:bodyPr>
        <a:lstStyle/>
        <a:p>
          <a:pPr marL="0" lvl="0" indent="0" algn="l" defTabSz="755650">
            <a:lnSpc>
              <a:spcPct val="100000"/>
            </a:lnSpc>
            <a:spcBef>
              <a:spcPct val="0"/>
            </a:spcBef>
            <a:spcAft>
              <a:spcPct val="35000"/>
            </a:spcAft>
            <a:buNone/>
          </a:pPr>
          <a:r>
            <a:rPr lang="en-GB" sz="1700" b="0" i="0" kern="1200" baseline="0"/>
            <a:t>Instead, you want to try to build on it to make </a:t>
          </a:r>
          <a:r>
            <a:rPr lang="en-GB" sz="1700" b="1" i="0" kern="1200" baseline="0"/>
            <a:t>a point of your own.</a:t>
          </a:r>
          <a:endParaRPr lang="en-US" sz="1700" kern="1200"/>
        </a:p>
      </dsp:txBody>
      <dsp:txXfrm>
        <a:off x="1123294" y="1216102"/>
        <a:ext cx="5816124" cy="972549"/>
      </dsp:txXfrm>
    </dsp:sp>
    <dsp:sp modelId="{8C04E588-5308-44AE-A41B-3BABDA5E8C63}">
      <dsp:nvSpPr>
        <dsp:cNvPr id="0" name=""/>
        <dsp:cNvSpPr/>
      </dsp:nvSpPr>
      <dsp:spPr>
        <a:xfrm>
          <a:off x="0" y="2431789"/>
          <a:ext cx="6939419" cy="972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45867-26CB-44FA-AE6F-A2AB65C14016}">
      <dsp:nvSpPr>
        <dsp:cNvPr id="0" name=""/>
        <dsp:cNvSpPr/>
      </dsp:nvSpPr>
      <dsp:spPr>
        <a:xfrm>
          <a:off x="294196" y="2650613"/>
          <a:ext cx="534902" cy="5349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CE96C-1028-4A3D-82DD-BE41420B9B7B}">
      <dsp:nvSpPr>
        <dsp:cNvPr id="0" name=""/>
        <dsp:cNvSpPr/>
      </dsp:nvSpPr>
      <dsp:spPr>
        <a:xfrm>
          <a:off x="1123294" y="2431789"/>
          <a:ext cx="5816124" cy="97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28" tIns="102928" rIns="102928" bIns="102928" numCol="1" spcCol="1270" anchor="ctr" anchorCtr="0">
          <a:noAutofit/>
        </a:bodyPr>
        <a:lstStyle/>
        <a:p>
          <a:pPr marL="0" lvl="0" indent="0" algn="l" defTabSz="755650">
            <a:lnSpc>
              <a:spcPct val="100000"/>
            </a:lnSpc>
            <a:spcBef>
              <a:spcPct val="0"/>
            </a:spcBef>
            <a:spcAft>
              <a:spcPct val="35000"/>
            </a:spcAft>
            <a:buNone/>
          </a:pPr>
          <a:r>
            <a:rPr lang="en-GB" sz="1700" b="0" i="0" kern="1200" baseline="0"/>
            <a:t>This is what is meant by “being critical.”</a:t>
          </a:r>
          <a:endParaRPr lang="en-US" sz="1700" kern="1200"/>
        </a:p>
      </dsp:txBody>
      <dsp:txXfrm>
        <a:off x="1123294" y="2431789"/>
        <a:ext cx="5816124" cy="972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8F725-B9D9-4A05-962D-11B409A4F83C}">
      <dsp:nvSpPr>
        <dsp:cNvPr id="0" name=""/>
        <dsp:cNvSpPr/>
      </dsp:nvSpPr>
      <dsp:spPr>
        <a:xfrm>
          <a:off x="0" y="420"/>
          <a:ext cx="5006109" cy="9831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358F1-10DE-4331-AB26-1632A4BBCCEF}">
      <dsp:nvSpPr>
        <dsp:cNvPr id="0" name=""/>
        <dsp:cNvSpPr/>
      </dsp:nvSpPr>
      <dsp:spPr>
        <a:xfrm>
          <a:off x="297388" y="221618"/>
          <a:ext cx="540706" cy="5407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9329C-061A-4CD7-BF2D-7E406B794364}">
      <dsp:nvSpPr>
        <dsp:cNvPr id="0" name=""/>
        <dsp:cNvSpPr/>
      </dsp:nvSpPr>
      <dsp:spPr>
        <a:xfrm>
          <a:off x="1135483" y="420"/>
          <a:ext cx="3870625" cy="98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45" tIns="104045" rIns="104045" bIns="104045" numCol="1" spcCol="1270" anchor="ctr" anchorCtr="0">
          <a:noAutofit/>
        </a:bodyPr>
        <a:lstStyle/>
        <a:p>
          <a:pPr marL="0" lvl="0" indent="0" algn="l" defTabSz="711200">
            <a:lnSpc>
              <a:spcPct val="100000"/>
            </a:lnSpc>
            <a:spcBef>
              <a:spcPct val="0"/>
            </a:spcBef>
            <a:spcAft>
              <a:spcPct val="35000"/>
            </a:spcAft>
            <a:buNone/>
          </a:pPr>
          <a:r>
            <a:rPr lang="en-GB" sz="1600" kern="1200"/>
            <a:t>These terms relate to what educational psychologists call </a:t>
          </a:r>
          <a:r>
            <a:rPr lang="en-GB" sz="1600" b="1" kern="1200"/>
            <a:t>higher-order </a:t>
          </a:r>
          <a:r>
            <a:rPr lang="en-GB" sz="1600" kern="1200"/>
            <a:t>thinking skills.</a:t>
          </a:r>
          <a:endParaRPr lang="en-US" sz="1600" kern="1200"/>
        </a:p>
      </dsp:txBody>
      <dsp:txXfrm>
        <a:off x="1135483" y="420"/>
        <a:ext cx="3870625" cy="983102"/>
      </dsp:txXfrm>
    </dsp:sp>
    <dsp:sp modelId="{55956DD0-34B0-4074-82E4-80CF2877202F}">
      <dsp:nvSpPr>
        <dsp:cNvPr id="0" name=""/>
        <dsp:cNvSpPr/>
      </dsp:nvSpPr>
      <dsp:spPr>
        <a:xfrm>
          <a:off x="0" y="1229298"/>
          <a:ext cx="5006109" cy="9831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8D12D-C9BF-4E8D-84C1-6E5AF9922C2E}">
      <dsp:nvSpPr>
        <dsp:cNvPr id="0" name=""/>
        <dsp:cNvSpPr/>
      </dsp:nvSpPr>
      <dsp:spPr>
        <a:xfrm>
          <a:off x="297388" y="1450496"/>
          <a:ext cx="540706" cy="5407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79945-497B-4827-8329-EB8695B8F8CD}">
      <dsp:nvSpPr>
        <dsp:cNvPr id="0" name=""/>
        <dsp:cNvSpPr/>
      </dsp:nvSpPr>
      <dsp:spPr>
        <a:xfrm>
          <a:off x="1135483" y="1229298"/>
          <a:ext cx="3870625" cy="98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45" tIns="104045" rIns="104045" bIns="104045" numCol="1" spcCol="1270" anchor="ctr" anchorCtr="0">
          <a:noAutofit/>
        </a:bodyPr>
        <a:lstStyle/>
        <a:p>
          <a:pPr marL="0" lvl="0" indent="0" algn="l" defTabSz="711200">
            <a:lnSpc>
              <a:spcPct val="100000"/>
            </a:lnSpc>
            <a:spcBef>
              <a:spcPct val="0"/>
            </a:spcBef>
            <a:spcAft>
              <a:spcPct val="35000"/>
            </a:spcAft>
            <a:buNone/>
          </a:pPr>
          <a:r>
            <a:rPr lang="en-GB" sz="1600" kern="1200"/>
            <a:t>These are skills that allow you to contribute to the conversation in your discipline in more creative and original ways.</a:t>
          </a:r>
          <a:endParaRPr lang="en-US" sz="1600" kern="1200"/>
        </a:p>
      </dsp:txBody>
      <dsp:txXfrm>
        <a:off x="1135483" y="1229298"/>
        <a:ext cx="3870625" cy="983102"/>
      </dsp:txXfrm>
    </dsp:sp>
    <dsp:sp modelId="{AEFDF0DC-F47C-4199-A414-C9ECC12BCC46}">
      <dsp:nvSpPr>
        <dsp:cNvPr id="0" name=""/>
        <dsp:cNvSpPr/>
      </dsp:nvSpPr>
      <dsp:spPr>
        <a:xfrm>
          <a:off x="0" y="2458176"/>
          <a:ext cx="5006109" cy="9831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D83F3-2AE6-46B6-A4E3-3BDFBE14AD44}">
      <dsp:nvSpPr>
        <dsp:cNvPr id="0" name=""/>
        <dsp:cNvSpPr/>
      </dsp:nvSpPr>
      <dsp:spPr>
        <a:xfrm>
          <a:off x="297388" y="2679374"/>
          <a:ext cx="540706" cy="5407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66C3C-ECE1-4993-82D8-717D14DA7FDF}">
      <dsp:nvSpPr>
        <dsp:cNvPr id="0" name=""/>
        <dsp:cNvSpPr/>
      </dsp:nvSpPr>
      <dsp:spPr>
        <a:xfrm>
          <a:off x="1135483" y="2458176"/>
          <a:ext cx="3870625" cy="98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45" tIns="104045" rIns="104045" bIns="104045" numCol="1" spcCol="1270" anchor="ctr" anchorCtr="0">
          <a:noAutofit/>
        </a:bodyPr>
        <a:lstStyle/>
        <a:p>
          <a:pPr marL="0" lvl="0" indent="0" algn="l" defTabSz="711200">
            <a:lnSpc>
              <a:spcPct val="100000"/>
            </a:lnSpc>
            <a:spcBef>
              <a:spcPct val="0"/>
            </a:spcBef>
            <a:spcAft>
              <a:spcPct val="35000"/>
            </a:spcAft>
            <a:buNone/>
          </a:pPr>
          <a:r>
            <a:rPr lang="en-GB" sz="1600" b="1" kern="1200"/>
            <a:t>Bloom’s taxonomy </a:t>
          </a:r>
          <a:r>
            <a:rPr lang="en-GB" sz="1600" kern="1200"/>
            <a:t>shows these skills in a hierarchy, with more critical skills at the top.</a:t>
          </a:r>
          <a:endParaRPr lang="en-US" sz="1600" kern="1200"/>
        </a:p>
      </dsp:txBody>
      <dsp:txXfrm>
        <a:off x="1135483" y="2458176"/>
        <a:ext cx="3870625" cy="983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AF129-865E-467E-8A2F-C6D90F836799}">
      <dsp:nvSpPr>
        <dsp:cNvPr id="0" name=""/>
        <dsp:cNvSpPr/>
      </dsp:nvSpPr>
      <dsp:spPr>
        <a:xfrm>
          <a:off x="0" y="571540"/>
          <a:ext cx="6800561" cy="10551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CEC28-D836-47ED-82E9-10720A845321}">
      <dsp:nvSpPr>
        <dsp:cNvPr id="0" name=""/>
        <dsp:cNvSpPr/>
      </dsp:nvSpPr>
      <dsp:spPr>
        <a:xfrm>
          <a:off x="319183" y="808950"/>
          <a:ext cx="580333" cy="580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33013-7ED6-4E00-8A4A-36820DAAE4E3}">
      <dsp:nvSpPr>
        <dsp:cNvPr id="0" name=""/>
        <dsp:cNvSpPr/>
      </dsp:nvSpPr>
      <dsp:spPr>
        <a:xfrm>
          <a:off x="1218700" y="571540"/>
          <a:ext cx="5581860" cy="10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70" tIns="111670" rIns="111670" bIns="111670" numCol="1" spcCol="1270" anchor="ctr" anchorCtr="0">
          <a:noAutofit/>
        </a:bodyPr>
        <a:lstStyle/>
        <a:p>
          <a:pPr marL="0" lvl="0" indent="0" algn="l" defTabSz="755650">
            <a:lnSpc>
              <a:spcPct val="100000"/>
            </a:lnSpc>
            <a:spcBef>
              <a:spcPct val="0"/>
            </a:spcBef>
            <a:spcAft>
              <a:spcPct val="35000"/>
            </a:spcAft>
            <a:buNone/>
          </a:pPr>
          <a:r>
            <a:rPr lang="en-US" sz="1700" kern="1200"/>
            <a:t>The main trick to writing critically is to always </a:t>
          </a:r>
          <a:r>
            <a:rPr lang="en-US" sz="1700" b="1" kern="1200"/>
            <a:t>relate your discussion back to your argument.</a:t>
          </a:r>
          <a:endParaRPr lang="en-US" sz="1700" kern="1200"/>
        </a:p>
      </dsp:txBody>
      <dsp:txXfrm>
        <a:off x="1218700" y="571540"/>
        <a:ext cx="5581860" cy="1055152"/>
      </dsp:txXfrm>
    </dsp:sp>
    <dsp:sp modelId="{C915D96B-EC47-4621-BC81-93FEC27B9DCA}">
      <dsp:nvSpPr>
        <dsp:cNvPr id="0" name=""/>
        <dsp:cNvSpPr/>
      </dsp:nvSpPr>
      <dsp:spPr>
        <a:xfrm>
          <a:off x="0" y="1890481"/>
          <a:ext cx="6800561" cy="10551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E38EF-7C44-4FB0-9D40-BF03FD450DBF}">
      <dsp:nvSpPr>
        <dsp:cNvPr id="0" name=""/>
        <dsp:cNvSpPr/>
      </dsp:nvSpPr>
      <dsp:spPr>
        <a:xfrm>
          <a:off x="319183" y="2127890"/>
          <a:ext cx="580333" cy="580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8F899-B273-4404-ACA2-66D2F9E36882}">
      <dsp:nvSpPr>
        <dsp:cNvPr id="0" name=""/>
        <dsp:cNvSpPr/>
      </dsp:nvSpPr>
      <dsp:spPr>
        <a:xfrm>
          <a:off x="1218700" y="1890481"/>
          <a:ext cx="5581860" cy="10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70" tIns="111670" rIns="111670" bIns="111670" numCol="1" spcCol="1270" anchor="ctr" anchorCtr="0">
          <a:noAutofit/>
        </a:bodyPr>
        <a:lstStyle/>
        <a:p>
          <a:pPr marL="0" lvl="0" indent="0" algn="l" defTabSz="755650">
            <a:lnSpc>
              <a:spcPct val="100000"/>
            </a:lnSpc>
            <a:spcBef>
              <a:spcPct val="0"/>
            </a:spcBef>
            <a:spcAft>
              <a:spcPct val="35000"/>
            </a:spcAft>
            <a:buNone/>
          </a:pPr>
          <a:r>
            <a:rPr lang="en-US" sz="1700" kern="1200"/>
            <a:t>Having this purpose in mind when you plan your writing can help you avoid getting carried away by describing what another author has said.</a:t>
          </a:r>
        </a:p>
      </dsp:txBody>
      <dsp:txXfrm>
        <a:off x="1218700" y="1890481"/>
        <a:ext cx="5581860" cy="1055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124CF-38C8-43AF-A07D-43DC6BC25751}">
      <dsp:nvSpPr>
        <dsp:cNvPr id="0" name=""/>
        <dsp:cNvSpPr/>
      </dsp:nvSpPr>
      <dsp:spPr>
        <a:xfrm>
          <a:off x="0" y="634614"/>
          <a:ext cx="6758566"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When we learn about a new subject, the first types of questions we ask are basic </a:t>
          </a:r>
          <a:r>
            <a:rPr lang="en-US" sz="2800" b="1" kern="1200" dirty="0"/>
            <a:t>comprehension questions.</a:t>
          </a:r>
          <a:endParaRPr lang="en-US" sz="2800" kern="1200" dirty="0"/>
        </a:p>
      </dsp:txBody>
      <dsp:txXfrm>
        <a:off x="76105" y="710719"/>
        <a:ext cx="6606356" cy="1406815"/>
      </dsp:txXfrm>
    </dsp:sp>
    <dsp:sp modelId="{62EEC85D-44EA-4013-8EC5-233431E54E3D}">
      <dsp:nvSpPr>
        <dsp:cNvPr id="0" name=""/>
        <dsp:cNvSpPr/>
      </dsp:nvSpPr>
      <dsp:spPr>
        <a:xfrm>
          <a:off x="0" y="2618229"/>
          <a:ext cx="6758566" cy="185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84"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b="1" kern="1200" dirty="0"/>
            <a:t>What is this text about?</a:t>
          </a:r>
          <a:endParaRPr lang="en-US" sz="3600" kern="1200" dirty="0"/>
        </a:p>
        <a:p>
          <a:pPr marL="285750" lvl="1" indent="-285750" algn="l" defTabSz="1600200">
            <a:lnSpc>
              <a:spcPct val="90000"/>
            </a:lnSpc>
            <a:spcBef>
              <a:spcPct val="0"/>
            </a:spcBef>
            <a:spcAft>
              <a:spcPct val="20000"/>
            </a:spcAft>
            <a:buChar char="•"/>
          </a:pPr>
          <a:r>
            <a:rPr lang="en-US" sz="3600" b="1" kern="1200" dirty="0"/>
            <a:t>Who is writing this text?</a:t>
          </a:r>
          <a:endParaRPr lang="en-US" sz="3600" kern="1200" dirty="0"/>
        </a:p>
        <a:p>
          <a:pPr marL="285750" lvl="1" indent="-285750" algn="l" defTabSz="1600200">
            <a:lnSpc>
              <a:spcPct val="90000"/>
            </a:lnSpc>
            <a:spcBef>
              <a:spcPct val="0"/>
            </a:spcBef>
            <a:spcAft>
              <a:spcPct val="20000"/>
            </a:spcAft>
            <a:buChar char="•"/>
          </a:pPr>
          <a:r>
            <a:rPr lang="en-US" sz="3600" b="1" kern="1200" dirty="0"/>
            <a:t>What is the author saying?</a:t>
          </a:r>
          <a:endParaRPr lang="en-US" sz="3600" kern="1200" dirty="0"/>
        </a:p>
      </dsp:txBody>
      <dsp:txXfrm>
        <a:off x="0" y="2618229"/>
        <a:ext cx="6758566" cy="1850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883D2-F3D8-4509-AE78-4D1419220535}">
      <dsp:nvSpPr>
        <dsp:cNvPr id="0" name=""/>
        <dsp:cNvSpPr/>
      </dsp:nvSpPr>
      <dsp:spPr>
        <a:xfrm>
          <a:off x="0" y="0"/>
          <a:ext cx="8041531" cy="1553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Beyond that, </a:t>
          </a:r>
          <a:r>
            <a:rPr lang="en-US" sz="2800" b="1" kern="1200" dirty="0"/>
            <a:t>analytical questions </a:t>
          </a:r>
          <a:r>
            <a:rPr lang="en-US" sz="2800" kern="1200" dirty="0"/>
            <a:t>prompt us to connect pieces of information and </a:t>
          </a:r>
          <a:r>
            <a:rPr lang="en-US" sz="2800" kern="1200" dirty="0" err="1"/>
            <a:t>analyse</a:t>
          </a:r>
          <a:r>
            <a:rPr lang="en-US" sz="2800" kern="1200" dirty="0"/>
            <a:t> them as we’re reading.</a:t>
          </a:r>
        </a:p>
      </dsp:txBody>
      <dsp:txXfrm>
        <a:off x="75820" y="75820"/>
        <a:ext cx="7889891" cy="1401535"/>
      </dsp:txXfrm>
    </dsp:sp>
    <dsp:sp modelId="{54FB3009-9066-4307-A333-A7A48FDBD2E8}">
      <dsp:nvSpPr>
        <dsp:cNvPr id="0" name=""/>
        <dsp:cNvSpPr/>
      </dsp:nvSpPr>
      <dsp:spPr>
        <a:xfrm>
          <a:off x="0" y="1577576"/>
          <a:ext cx="8041531" cy="279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319"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b="1" kern="1200"/>
            <a:t>How do all the parts of this text fit together?</a:t>
          </a:r>
          <a:endParaRPr lang="en-US" sz="3500" kern="1200"/>
        </a:p>
        <a:p>
          <a:pPr marL="285750" lvl="1" indent="-285750" algn="l" defTabSz="1555750">
            <a:lnSpc>
              <a:spcPct val="90000"/>
            </a:lnSpc>
            <a:spcBef>
              <a:spcPct val="0"/>
            </a:spcBef>
            <a:spcAft>
              <a:spcPct val="20000"/>
            </a:spcAft>
            <a:buChar char="•"/>
          </a:pPr>
          <a:r>
            <a:rPr lang="en-US" sz="3500" b="1" kern="1200"/>
            <a:t>Why has the writer chosen this framework?</a:t>
          </a:r>
          <a:endParaRPr lang="en-US" sz="3500" kern="1200"/>
        </a:p>
        <a:p>
          <a:pPr marL="285750" lvl="1" indent="-285750" algn="l" defTabSz="1555750">
            <a:lnSpc>
              <a:spcPct val="90000"/>
            </a:lnSpc>
            <a:spcBef>
              <a:spcPct val="0"/>
            </a:spcBef>
            <a:spcAft>
              <a:spcPct val="20000"/>
            </a:spcAft>
            <a:buChar char="•"/>
          </a:pPr>
          <a:r>
            <a:rPr lang="en-US" sz="3500" b="1" kern="1200"/>
            <a:t>Is all of this information correct?</a:t>
          </a:r>
          <a:endParaRPr lang="en-US" sz="3500" kern="1200"/>
        </a:p>
      </dsp:txBody>
      <dsp:txXfrm>
        <a:off x="0" y="1577576"/>
        <a:ext cx="8041531" cy="27944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EB03C-A101-4353-9881-8CD121716D98}">
      <dsp:nvSpPr>
        <dsp:cNvPr id="0" name=""/>
        <dsp:cNvSpPr/>
      </dsp:nvSpPr>
      <dsp:spPr>
        <a:xfrm>
          <a:off x="0" y="37977"/>
          <a:ext cx="6851737" cy="22545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Finally, </a:t>
          </a:r>
          <a:r>
            <a:rPr lang="en-US" sz="4100" b="1" kern="1200" dirty="0"/>
            <a:t>evaluative questions </a:t>
          </a:r>
          <a:r>
            <a:rPr lang="en-US" sz="4100" kern="1200" dirty="0"/>
            <a:t>prompt us to think about the wider significance of a text.</a:t>
          </a:r>
        </a:p>
      </dsp:txBody>
      <dsp:txXfrm>
        <a:off x="110060" y="148037"/>
        <a:ext cx="6631617" cy="2034470"/>
      </dsp:txXfrm>
    </dsp:sp>
    <dsp:sp modelId="{A125D3A4-40B8-454D-BCE7-1FD7B01C4E19}">
      <dsp:nvSpPr>
        <dsp:cNvPr id="0" name=""/>
        <dsp:cNvSpPr/>
      </dsp:nvSpPr>
      <dsp:spPr>
        <a:xfrm>
          <a:off x="0" y="2292567"/>
          <a:ext cx="6851737" cy="165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54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b="1" kern="1200"/>
            <a:t>What are the implications of this?</a:t>
          </a:r>
          <a:endParaRPr lang="en-US" sz="3200" kern="1200"/>
        </a:p>
        <a:p>
          <a:pPr marL="285750" lvl="1" indent="-285750" algn="l" defTabSz="1422400">
            <a:lnSpc>
              <a:spcPct val="90000"/>
            </a:lnSpc>
            <a:spcBef>
              <a:spcPct val="0"/>
            </a:spcBef>
            <a:spcAft>
              <a:spcPct val="20000"/>
            </a:spcAft>
            <a:buChar char="•"/>
          </a:pPr>
          <a:r>
            <a:rPr lang="en-US" sz="3200" b="1" kern="1200"/>
            <a:t>What can be learnt from this?</a:t>
          </a:r>
          <a:endParaRPr lang="en-US" sz="3200" kern="1200"/>
        </a:p>
        <a:p>
          <a:pPr marL="285750" lvl="1" indent="-285750" algn="l" defTabSz="1422400">
            <a:lnSpc>
              <a:spcPct val="90000"/>
            </a:lnSpc>
            <a:spcBef>
              <a:spcPct val="0"/>
            </a:spcBef>
            <a:spcAft>
              <a:spcPct val="20000"/>
            </a:spcAft>
            <a:buChar char="•"/>
          </a:pPr>
          <a:r>
            <a:rPr lang="en-US" sz="3200" b="1" kern="1200"/>
            <a:t>So what?</a:t>
          </a:r>
          <a:endParaRPr lang="en-US" sz="3200" kern="1200"/>
        </a:p>
      </dsp:txBody>
      <dsp:txXfrm>
        <a:off x="0" y="2292567"/>
        <a:ext cx="6851737" cy="16549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8ADF5-763C-410B-BA28-A83873EEB2EE}">
      <dsp:nvSpPr>
        <dsp:cNvPr id="0" name=""/>
        <dsp:cNvSpPr/>
      </dsp:nvSpPr>
      <dsp:spPr>
        <a:xfrm>
          <a:off x="17753" y="1140844"/>
          <a:ext cx="1235485" cy="12354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1E3006-BBAE-4888-8ECB-3FC836F18BA4}">
      <dsp:nvSpPr>
        <dsp:cNvPr id="0" name=""/>
        <dsp:cNvSpPr/>
      </dsp:nvSpPr>
      <dsp:spPr>
        <a:xfrm>
          <a:off x="277205" y="1400296"/>
          <a:ext cx="716581" cy="7165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28F36-AA72-4728-B84A-CAD694A909BB}">
      <dsp:nvSpPr>
        <dsp:cNvPr id="0" name=""/>
        <dsp:cNvSpPr/>
      </dsp:nvSpPr>
      <dsp:spPr>
        <a:xfrm>
          <a:off x="1517986" y="1140844"/>
          <a:ext cx="2912216" cy="123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Much of “being critical” is about getting into the habit of asking questions like this – especially evaluative questions</a:t>
          </a:r>
          <a:r>
            <a:rPr lang="en-US" sz="1400" kern="1200" dirty="0"/>
            <a:t>.</a:t>
          </a:r>
        </a:p>
      </dsp:txBody>
      <dsp:txXfrm>
        <a:off x="1517986" y="1140844"/>
        <a:ext cx="2912216" cy="1235485"/>
      </dsp:txXfrm>
    </dsp:sp>
    <dsp:sp modelId="{6F0351B9-B8B7-49C1-AA7A-0A1DFB5D73D1}">
      <dsp:nvSpPr>
        <dsp:cNvPr id="0" name=""/>
        <dsp:cNvSpPr/>
      </dsp:nvSpPr>
      <dsp:spPr>
        <a:xfrm>
          <a:off x="4937634" y="1140844"/>
          <a:ext cx="1235485" cy="12354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21F5F-D554-441A-9D88-EA90B6360D12}">
      <dsp:nvSpPr>
        <dsp:cNvPr id="0" name=""/>
        <dsp:cNvSpPr/>
      </dsp:nvSpPr>
      <dsp:spPr>
        <a:xfrm>
          <a:off x="5197086" y="1400296"/>
          <a:ext cx="716581" cy="7165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D6E011-6D68-41FB-A584-02F935D3BBFA}">
      <dsp:nvSpPr>
        <dsp:cNvPr id="0" name=""/>
        <dsp:cNvSpPr/>
      </dsp:nvSpPr>
      <dsp:spPr>
        <a:xfrm>
          <a:off x="6437867" y="1140844"/>
          <a:ext cx="2912216" cy="123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By asking those questions while you’re </a:t>
          </a:r>
          <a:r>
            <a:rPr lang="en-US" sz="2400" b="1" kern="1200" dirty="0"/>
            <a:t>readings</a:t>
          </a:r>
          <a:r>
            <a:rPr lang="en-US" sz="2400" kern="1200" dirty="0"/>
            <a:t> and </a:t>
          </a:r>
          <a:r>
            <a:rPr lang="en-US" sz="2400" b="1" kern="1200" dirty="0"/>
            <a:t>writing</a:t>
          </a:r>
          <a:r>
            <a:rPr lang="en-US" sz="2400" kern="1200" dirty="0"/>
            <a:t>, you’ll find that you are producing more critical work — work that adds something to the conversation in your field.</a:t>
          </a:r>
        </a:p>
      </dsp:txBody>
      <dsp:txXfrm>
        <a:off x="6437867" y="1140844"/>
        <a:ext cx="2912216" cy="123548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8/11/2023</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a:t>Always use a title/intro slide at the start of your presentation. Choose the appropriate version by faculty or this slide version for professional services.</a:t>
            </a:r>
          </a:p>
          <a:p>
            <a:endParaRPr lang="en-GB"/>
          </a:p>
          <a:p>
            <a:r>
              <a:rPr lang="en-GB"/>
              <a:t>Title slide option 1 – blue background. Queen Mary logo version</a:t>
            </a:r>
          </a:p>
          <a:p>
            <a:endParaRPr/>
          </a:p>
        </p:txBody>
      </p:sp>
    </p:spTree>
    <p:extLst>
      <p:ext uri="{BB962C8B-B14F-4D97-AF65-F5344CB8AC3E}">
        <p14:creationId xmlns:p14="http://schemas.microsoft.com/office/powerpoint/2010/main" val="249731075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a:t>[Impact heading line 1]</a:t>
            </a:r>
            <a:br>
              <a:rPr lang="en-US"/>
            </a:br>
            <a:r>
              <a:rPr lang="en-US"/>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a:t>Use this design for one line statements]</a:t>
            </a:r>
          </a:p>
          <a:p>
            <a:endParaRPr lang="en-US"/>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2" y="6129717"/>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2"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1"/>
            <a:ext cx="9367839" cy="3517175"/>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189"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7" y="519114"/>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189" indent="0">
              <a:buNone/>
              <a:defRPr/>
            </a:lvl2pPr>
          </a:lstStyle>
          <a:p>
            <a:pPr lvl="0"/>
            <a:r>
              <a:rPr lang="en-US"/>
              <a:t>[Heading text]</a:t>
            </a:r>
          </a:p>
        </p:txBody>
      </p:sp>
    </p:spTree>
    <p:extLst>
      <p:ext uri="{BB962C8B-B14F-4D97-AF65-F5344CB8AC3E}">
        <p14:creationId xmlns:p14="http://schemas.microsoft.com/office/powerpoint/2010/main" val="4044256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2606327"/>
            <a:ext cx="5780741" cy="1545083"/>
          </a:xfrm>
          <a:prstGeom prst="rect">
            <a:avLst/>
          </a:prstGeom>
        </p:spPr>
      </p:pic>
    </p:spTree>
    <p:extLst>
      <p:ext uri="{BB962C8B-B14F-4D97-AF65-F5344CB8AC3E}">
        <p14:creationId xmlns:p14="http://schemas.microsoft.com/office/powerpoint/2010/main" val="280042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a:solidFill>
                  <a:schemeClr val="tx1"/>
                </a:solidFill>
                <a:latin typeface="Arial" panose="020B0604020202020204" pitchFamily="34" charset="0"/>
                <a:cs typeface="Arial" panose="020B0604020202020204" pitchFamily="34" charset="0"/>
              </a:rPr>
              <a:t>Position for Partner Brand logo (if </a:t>
            </a:r>
            <a:r>
              <a:rPr lang="en-US" sz="800" err="1">
                <a:solidFill>
                  <a:schemeClr val="tx1"/>
                </a:solidFill>
                <a:latin typeface="Arial" panose="020B0604020202020204" pitchFamily="34" charset="0"/>
                <a:cs typeface="Arial" panose="020B0604020202020204" pitchFamily="34" charset="0"/>
              </a:rPr>
              <a:t>req</a:t>
            </a:r>
            <a:r>
              <a:rPr lang="en-US" sz="8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 id="2147483710" r:id="rId28"/>
    <p:sldLayoutId id="214748371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4.png"/><Relationship Id="rId7" Type="http://schemas.openxmlformats.org/officeDocument/2006/relationships/diagramQuickStyle" Target="../diagrams/quickStyle4.xml"/><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5.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a:xfrm>
            <a:off x="1323975" y="3338513"/>
            <a:ext cx="9114569" cy="725487"/>
          </a:xfrm>
        </p:spPr>
        <p:txBody>
          <a:bodyPr/>
          <a:lstStyle/>
          <a:p>
            <a:r>
              <a:rPr lang="en-US" dirty="0"/>
              <a:t>Being critical in your academic work</a:t>
            </a:r>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1349375" y="4291620"/>
            <a:ext cx="6359525" cy="850900"/>
          </a:xfrm>
        </p:spPr>
        <p:txBody>
          <a:bodyPr anchor="t"/>
          <a:lstStyle/>
          <a:p>
            <a:endParaRPr lang="en-US" dirty="0">
              <a:latin typeface="Arial"/>
              <a:cs typeface="Arial"/>
            </a:endParaRPr>
          </a:p>
          <a:p>
            <a:endParaRPr lang="en-US" dirty="0"/>
          </a:p>
        </p:txBody>
      </p:sp>
    </p:spTree>
    <p:extLst>
      <p:ext uri="{BB962C8B-B14F-4D97-AF65-F5344CB8AC3E}">
        <p14:creationId xmlns:p14="http://schemas.microsoft.com/office/powerpoint/2010/main" val="404972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07081" y="1611839"/>
            <a:ext cx="9777837" cy="2668044"/>
          </a:xfrm>
        </p:spPr>
        <p:txBody>
          <a:bodyPr/>
          <a:lstStyle/>
          <a:p>
            <a:r>
              <a:rPr lang="en-GB" dirty="0">
                <a:solidFill>
                  <a:srgbClr val="002060"/>
                </a:solidFill>
              </a:rPr>
              <a:t>So what does critical writing look like in practice? It’s not just about “criticising” other authors. You can be critical by...</a:t>
            </a:r>
          </a:p>
          <a:p>
            <a:endParaRPr lang="en-GB" sz="1600" dirty="0"/>
          </a:p>
          <a:p>
            <a:pPr lvl="1">
              <a:spcAft>
                <a:spcPts val="600"/>
              </a:spcAft>
            </a:pPr>
            <a:r>
              <a:rPr lang="en-GB" dirty="0">
                <a:latin typeface="Arial" pitchFamily="34" charset="0"/>
                <a:cs typeface="Arial" pitchFamily="34" charset="0"/>
              </a:rPr>
              <a:t>- 	Putting their work into a </a:t>
            </a:r>
            <a:r>
              <a:rPr lang="en-GB" b="1" dirty="0">
                <a:latin typeface="Arial" pitchFamily="34" charset="0"/>
                <a:cs typeface="Arial" pitchFamily="34" charset="0"/>
              </a:rPr>
              <a:t>wider context</a:t>
            </a:r>
            <a:r>
              <a:rPr lang="en-GB" dirty="0">
                <a:latin typeface="Arial" pitchFamily="34" charset="0"/>
                <a:cs typeface="Arial" pitchFamily="34" charset="0"/>
              </a:rPr>
              <a:t>.</a:t>
            </a:r>
          </a:p>
          <a:p>
            <a:pPr lvl="1">
              <a:spcAft>
                <a:spcPts val="600"/>
              </a:spcAft>
            </a:pPr>
            <a:r>
              <a:rPr lang="en-GB" dirty="0">
                <a:latin typeface="Arial" pitchFamily="34" charset="0"/>
                <a:cs typeface="Arial" pitchFamily="34" charset="0"/>
              </a:rPr>
              <a:t>- 	Making evaluative observations about what they choose to </a:t>
            </a:r>
            <a:r>
              <a:rPr lang="en-GB" b="1" dirty="0">
                <a:latin typeface="Arial" pitchFamily="34" charset="0"/>
                <a:cs typeface="Arial" pitchFamily="34" charset="0"/>
              </a:rPr>
              <a:t>emphasise</a:t>
            </a:r>
            <a:r>
              <a:rPr lang="en-GB" dirty="0">
                <a:latin typeface="Arial" pitchFamily="34" charset="0"/>
                <a:cs typeface="Arial" pitchFamily="34" charset="0"/>
              </a:rPr>
              <a:t>, the </a:t>
            </a:r>
            <a:r>
              <a:rPr lang="en-GB" b="1" dirty="0">
                <a:latin typeface="Arial" pitchFamily="34" charset="0"/>
                <a:cs typeface="Arial" pitchFamily="34" charset="0"/>
              </a:rPr>
              <a:t>concepts</a:t>
            </a:r>
            <a:r>
              <a:rPr lang="en-GB" dirty="0">
                <a:latin typeface="Arial" pitchFamily="34" charset="0"/>
                <a:cs typeface="Arial" pitchFamily="34" charset="0"/>
              </a:rPr>
              <a:t> that they use and their </a:t>
            </a:r>
            <a:r>
              <a:rPr lang="en-GB" b="1" dirty="0">
                <a:latin typeface="Arial" pitchFamily="34" charset="0"/>
                <a:cs typeface="Arial" pitchFamily="34" charset="0"/>
              </a:rPr>
              <a:t>methodology</a:t>
            </a:r>
            <a:r>
              <a:rPr lang="en-GB" dirty="0">
                <a:latin typeface="Arial" pitchFamily="34" charset="0"/>
                <a:cs typeface="Arial" pitchFamily="34" charset="0"/>
              </a:rPr>
              <a:t>.</a:t>
            </a:r>
          </a:p>
          <a:p>
            <a:pPr lvl="1">
              <a:spcAft>
                <a:spcPts val="600"/>
              </a:spcAft>
            </a:pPr>
            <a:r>
              <a:rPr lang="en-GB" dirty="0">
                <a:latin typeface="Arial" pitchFamily="34" charset="0"/>
                <a:cs typeface="Arial" pitchFamily="34" charset="0"/>
              </a:rPr>
              <a:t>-	</a:t>
            </a:r>
            <a:r>
              <a:rPr lang="en-GB" b="1" dirty="0">
                <a:latin typeface="Arial" pitchFamily="34" charset="0"/>
                <a:cs typeface="Arial" pitchFamily="34" charset="0"/>
              </a:rPr>
              <a:t>Comparing </a:t>
            </a:r>
            <a:r>
              <a:rPr lang="en-GB" dirty="0">
                <a:latin typeface="Arial" pitchFamily="34" charset="0"/>
                <a:cs typeface="Arial" pitchFamily="34" charset="0"/>
              </a:rPr>
              <a:t>and</a:t>
            </a:r>
            <a:r>
              <a:rPr lang="en-GB" b="1" dirty="0">
                <a:latin typeface="Arial" pitchFamily="34" charset="0"/>
                <a:cs typeface="Arial" pitchFamily="34" charset="0"/>
              </a:rPr>
              <a:t> contrasting </a:t>
            </a:r>
            <a:r>
              <a:rPr lang="en-GB" dirty="0">
                <a:latin typeface="Arial" pitchFamily="34" charset="0"/>
                <a:cs typeface="Arial" pitchFamily="34" charset="0"/>
              </a:rPr>
              <a:t>their work with that of other authors.</a:t>
            </a:r>
          </a:p>
          <a:p>
            <a:endParaRPr lang="en-GB" sz="1100" dirty="0"/>
          </a:p>
        </p:txBody>
      </p:sp>
      <p:sp>
        <p:nvSpPr>
          <p:cNvPr id="3" name="Text Placeholder 2"/>
          <p:cNvSpPr>
            <a:spLocks noGrp="1"/>
          </p:cNvSpPr>
          <p:nvPr>
            <p:ph type="body" sz="quarter" idx="11"/>
          </p:nvPr>
        </p:nvSpPr>
        <p:spPr>
          <a:xfrm>
            <a:off x="1336674" y="519113"/>
            <a:ext cx="5008707" cy="877887"/>
          </a:xfrm>
        </p:spPr>
        <p:txBody>
          <a:bodyPr/>
          <a:lstStyle/>
          <a:p>
            <a:r>
              <a:rPr lang="en-GB" dirty="0"/>
              <a:t>Not just “criticising”</a:t>
            </a:r>
          </a:p>
        </p:txBody>
      </p:sp>
    </p:spTree>
    <p:extLst>
      <p:ext uri="{BB962C8B-B14F-4D97-AF65-F5344CB8AC3E}">
        <p14:creationId xmlns:p14="http://schemas.microsoft.com/office/powerpoint/2010/main" val="49872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07081" y="1611839"/>
            <a:ext cx="9777837" cy="2668044"/>
          </a:xfrm>
        </p:spPr>
        <p:txBody>
          <a:bodyPr/>
          <a:lstStyle/>
          <a:p>
            <a:r>
              <a:rPr lang="en-GB" dirty="0"/>
              <a:t>So what does critical writing look like in practice? It’s not just about “criticising” other authors. You can be critical by...</a:t>
            </a:r>
          </a:p>
          <a:p>
            <a:endParaRPr lang="en-GB" sz="1600" dirty="0"/>
          </a:p>
          <a:p>
            <a:pPr lvl="1">
              <a:spcAft>
                <a:spcPts val="600"/>
              </a:spcAft>
            </a:pPr>
            <a:r>
              <a:rPr lang="en-GB" dirty="0">
                <a:latin typeface="Arial" pitchFamily="34" charset="0"/>
                <a:cs typeface="Arial" pitchFamily="34" charset="0"/>
              </a:rPr>
              <a:t>- 	Putting their work into a </a:t>
            </a:r>
            <a:r>
              <a:rPr lang="en-GB" b="1" dirty="0">
                <a:latin typeface="Arial" pitchFamily="34" charset="0"/>
                <a:cs typeface="Arial" pitchFamily="34" charset="0"/>
              </a:rPr>
              <a:t>wider context</a:t>
            </a:r>
            <a:r>
              <a:rPr lang="en-GB" dirty="0">
                <a:latin typeface="Arial" pitchFamily="34" charset="0"/>
                <a:cs typeface="Arial" pitchFamily="34" charset="0"/>
              </a:rPr>
              <a:t>.</a:t>
            </a:r>
          </a:p>
          <a:p>
            <a:pPr lvl="1">
              <a:spcAft>
                <a:spcPts val="600"/>
              </a:spcAft>
            </a:pPr>
            <a:r>
              <a:rPr lang="en-GB" dirty="0">
                <a:latin typeface="Arial" pitchFamily="34" charset="0"/>
                <a:cs typeface="Arial" pitchFamily="34" charset="0"/>
              </a:rPr>
              <a:t>- 	Making evaluative observations about what they choose to </a:t>
            </a:r>
            <a:r>
              <a:rPr lang="en-GB" b="1" dirty="0">
                <a:latin typeface="Arial" pitchFamily="34" charset="0"/>
                <a:cs typeface="Arial" pitchFamily="34" charset="0"/>
              </a:rPr>
              <a:t>emphasise</a:t>
            </a:r>
            <a:r>
              <a:rPr lang="en-GB" dirty="0">
                <a:latin typeface="Arial" pitchFamily="34" charset="0"/>
                <a:cs typeface="Arial" pitchFamily="34" charset="0"/>
              </a:rPr>
              <a:t>, the </a:t>
            </a:r>
            <a:r>
              <a:rPr lang="en-GB" b="1" dirty="0">
                <a:latin typeface="Arial" pitchFamily="34" charset="0"/>
                <a:cs typeface="Arial" pitchFamily="34" charset="0"/>
              </a:rPr>
              <a:t>concepts</a:t>
            </a:r>
            <a:r>
              <a:rPr lang="en-GB" dirty="0">
                <a:latin typeface="Arial" pitchFamily="34" charset="0"/>
                <a:cs typeface="Arial" pitchFamily="34" charset="0"/>
              </a:rPr>
              <a:t> that they use and their </a:t>
            </a:r>
            <a:r>
              <a:rPr lang="en-GB" b="1" dirty="0">
                <a:latin typeface="Arial" pitchFamily="34" charset="0"/>
                <a:cs typeface="Arial" pitchFamily="34" charset="0"/>
              </a:rPr>
              <a:t>methodology</a:t>
            </a:r>
            <a:r>
              <a:rPr lang="en-GB" dirty="0">
                <a:latin typeface="Arial" pitchFamily="34" charset="0"/>
                <a:cs typeface="Arial" pitchFamily="34" charset="0"/>
              </a:rPr>
              <a:t>.</a:t>
            </a:r>
          </a:p>
          <a:p>
            <a:pPr lvl="1">
              <a:spcAft>
                <a:spcPts val="600"/>
              </a:spcAft>
            </a:pPr>
            <a:r>
              <a:rPr lang="en-GB" dirty="0">
                <a:latin typeface="Arial" pitchFamily="34" charset="0"/>
                <a:cs typeface="Arial" pitchFamily="34" charset="0"/>
              </a:rPr>
              <a:t>-	</a:t>
            </a:r>
            <a:r>
              <a:rPr lang="en-GB" b="1" dirty="0">
                <a:latin typeface="Arial" pitchFamily="34" charset="0"/>
                <a:cs typeface="Arial" pitchFamily="34" charset="0"/>
              </a:rPr>
              <a:t>Comparing </a:t>
            </a:r>
            <a:r>
              <a:rPr lang="en-GB" dirty="0">
                <a:latin typeface="Arial" pitchFamily="34" charset="0"/>
                <a:cs typeface="Arial" pitchFamily="34" charset="0"/>
              </a:rPr>
              <a:t>and</a:t>
            </a:r>
            <a:r>
              <a:rPr lang="en-GB" b="1" dirty="0">
                <a:latin typeface="Arial" pitchFamily="34" charset="0"/>
                <a:cs typeface="Arial" pitchFamily="34" charset="0"/>
              </a:rPr>
              <a:t> contrasting </a:t>
            </a:r>
            <a:r>
              <a:rPr lang="en-GB" dirty="0">
                <a:latin typeface="Arial" pitchFamily="34" charset="0"/>
                <a:cs typeface="Arial" pitchFamily="34" charset="0"/>
              </a:rPr>
              <a:t>their work with that of other authors.</a:t>
            </a:r>
          </a:p>
          <a:p>
            <a:endParaRPr lang="en-GB" sz="1100" dirty="0"/>
          </a:p>
        </p:txBody>
      </p:sp>
      <p:sp>
        <p:nvSpPr>
          <p:cNvPr id="3" name="Text Placeholder 2"/>
          <p:cNvSpPr>
            <a:spLocks noGrp="1"/>
          </p:cNvSpPr>
          <p:nvPr>
            <p:ph type="body" sz="quarter" idx="11"/>
          </p:nvPr>
        </p:nvSpPr>
        <p:spPr>
          <a:xfrm>
            <a:off x="1336674" y="519113"/>
            <a:ext cx="5008707" cy="877887"/>
          </a:xfrm>
        </p:spPr>
        <p:txBody>
          <a:bodyPr/>
          <a:lstStyle/>
          <a:p>
            <a:r>
              <a:rPr lang="en-GB" dirty="0"/>
              <a:t>Not just “criticising”</a:t>
            </a:r>
          </a:p>
        </p:txBody>
      </p:sp>
      <p:sp>
        <p:nvSpPr>
          <p:cNvPr id="5" name="TextBox 4"/>
          <p:cNvSpPr txBox="1"/>
          <p:nvPr/>
        </p:nvSpPr>
        <p:spPr>
          <a:xfrm>
            <a:off x="1185664" y="5115091"/>
            <a:ext cx="9820672" cy="1027974"/>
          </a:xfrm>
          <a:prstGeom prst="rect">
            <a:avLst/>
          </a:prstGeom>
          <a:noFill/>
          <a:ln w="28575">
            <a:noFill/>
          </a:ln>
        </p:spPr>
        <p:txBody>
          <a:bodyPr wrap="square" rtlCol="0">
            <a:spAutoFit/>
          </a:bodyPr>
          <a:lstStyle/>
          <a:p>
            <a:r>
              <a:rPr lang="en-GB" sz="2800" dirty="0">
                <a:solidFill>
                  <a:schemeClr val="accent2">
                    <a:lumMod val="60000"/>
                    <a:lumOff val="40000"/>
                  </a:schemeClr>
                </a:solidFill>
                <a:latin typeface="Arial" pitchFamily="34" charset="0"/>
                <a:cs typeface="Arial" pitchFamily="34" charset="0"/>
              </a:rPr>
              <a:t>Let’s look at some examples of descriptive and critical writing...</a:t>
            </a:r>
          </a:p>
          <a:p>
            <a:endParaRPr lang="en-GB" dirty="0"/>
          </a:p>
        </p:txBody>
      </p:sp>
    </p:spTree>
    <p:extLst>
      <p:ext uri="{BB962C8B-B14F-4D97-AF65-F5344CB8AC3E}">
        <p14:creationId xmlns:p14="http://schemas.microsoft.com/office/powerpoint/2010/main" val="273831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0CD85C-30A5-4AAE-A11C-210D22518CB8}"/>
              </a:ext>
            </a:extLst>
          </p:cNvPr>
          <p:cNvSpPr>
            <a:spLocks noGrp="1"/>
          </p:cNvSpPr>
          <p:nvPr>
            <p:ph type="body" sz="quarter" idx="11"/>
          </p:nvPr>
        </p:nvSpPr>
        <p:spPr>
          <a:xfrm>
            <a:off x="1336675" y="519113"/>
            <a:ext cx="10704513" cy="877887"/>
          </a:xfrm>
        </p:spPr>
        <p:txBody>
          <a:bodyPr anchor="t"/>
          <a:lstStyle/>
          <a:p>
            <a:r>
              <a:rPr lang="en-US" dirty="0">
                <a:solidFill>
                  <a:srgbClr val="FF0000"/>
                </a:solidFill>
              </a:rPr>
              <a:t>Descriptive </a:t>
            </a:r>
            <a:r>
              <a:rPr lang="en-US" dirty="0"/>
              <a:t>writing</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34991" y="1844605"/>
            <a:ext cx="9122018" cy="309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705232" y="2331308"/>
            <a:ext cx="33857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10248" y="3241589"/>
            <a:ext cx="1194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80204" y="3665838"/>
            <a:ext cx="1305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33053" y="930876"/>
            <a:ext cx="2786450" cy="584775"/>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Narrates an author’s argument</a:t>
            </a:r>
          </a:p>
        </p:txBody>
      </p:sp>
      <p:sp>
        <p:nvSpPr>
          <p:cNvPr id="27" name="TextBox 26"/>
          <p:cNvSpPr txBox="1"/>
          <p:nvPr/>
        </p:nvSpPr>
        <p:spPr>
          <a:xfrm>
            <a:off x="5925064" y="4771093"/>
            <a:ext cx="3581401" cy="584775"/>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Often focuses on analysing one reading per paragraph</a:t>
            </a:r>
          </a:p>
        </p:txBody>
      </p:sp>
    </p:spTree>
    <p:extLst>
      <p:ext uri="{BB962C8B-B14F-4D97-AF65-F5344CB8AC3E}">
        <p14:creationId xmlns:p14="http://schemas.microsoft.com/office/powerpoint/2010/main" val="151509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0CD85C-30A5-4AAE-A11C-210D22518CB8}"/>
              </a:ext>
            </a:extLst>
          </p:cNvPr>
          <p:cNvSpPr>
            <a:spLocks noGrp="1"/>
          </p:cNvSpPr>
          <p:nvPr>
            <p:ph type="body" sz="quarter" idx="11"/>
          </p:nvPr>
        </p:nvSpPr>
        <p:spPr>
          <a:xfrm>
            <a:off x="1336675" y="519113"/>
            <a:ext cx="10704513" cy="877887"/>
          </a:xfrm>
        </p:spPr>
        <p:txBody>
          <a:bodyPr anchor="t"/>
          <a:lstStyle/>
          <a:p>
            <a:r>
              <a:rPr lang="en-US" dirty="0">
                <a:solidFill>
                  <a:srgbClr val="FF0000"/>
                </a:solidFill>
              </a:rPr>
              <a:t>Descriptive</a:t>
            </a:r>
            <a:r>
              <a:rPr lang="en-US" dirty="0"/>
              <a:t> writing</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34991" y="1844605"/>
            <a:ext cx="9122018" cy="309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4110680" y="3241589"/>
            <a:ext cx="63513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59923" y="3665838"/>
            <a:ext cx="4576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32339" y="1153298"/>
            <a:ext cx="2786450" cy="830997"/>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Tends to use long quotes which could be paraphrased</a:t>
            </a:r>
          </a:p>
        </p:txBody>
      </p:sp>
      <p:sp>
        <p:nvSpPr>
          <p:cNvPr id="27" name="TextBox 26"/>
          <p:cNvSpPr txBox="1"/>
          <p:nvPr/>
        </p:nvSpPr>
        <p:spPr>
          <a:xfrm>
            <a:off x="2885299" y="4771092"/>
            <a:ext cx="3581401" cy="830997"/>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Introduces quotes without criticising/relating to author’s own argument</a:t>
            </a:r>
          </a:p>
        </p:txBody>
      </p:sp>
      <p:cxnSp>
        <p:nvCxnSpPr>
          <p:cNvPr id="12" name="Straight Connector 11"/>
          <p:cNvCxnSpPr/>
          <p:nvPr/>
        </p:nvCxnSpPr>
        <p:spPr>
          <a:xfrm>
            <a:off x="4744993" y="4131276"/>
            <a:ext cx="54699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59923" y="4567881"/>
            <a:ext cx="28791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58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114304" y="1427316"/>
            <a:ext cx="7963391" cy="398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100CD85C-30A5-4AAE-A11C-210D22518CB8}"/>
              </a:ext>
            </a:extLst>
          </p:cNvPr>
          <p:cNvSpPr>
            <a:spLocks noGrp="1"/>
          </p:cNvSpPr>
          <p:nvPr>
            <p:ph type="body" sz="quarter" idx="11"/>
          </p:nvPr>
        </p:nvSpPr>
        <p:spPr>
          <a:xfrm>
            <a:off x="1336675" y="519113"/>
            <a:ext cx="10704513" cy="877887"/>
          </a:xfrm>
        </p:spPr>
        <p:txBody>
          <a:bodyPr anchor="t"/>
          <a:lstStyle/>
          <a:p>
            <a:r>
              <a:rPr lang="en-US" dirty="0">
                <a:solidFill>
                  <a:srgbClr val="00B050"/>
                </a:solidFill>
              </a:rPr>
              <a:t>Critical</a:t>
            </a:r>
            <a:r>
              <a:rPr lang="en-US" dirty="0"/>
              <a:t> writing</a:t>
            </a:r>
          </a:p>
        </p:txBody>
      </p:sp>
      <p:cxnSp>
        <p:nvCxnSpPr>
          <p:cNvPr id="20" name="Straight Connector 19"/>
          <p:cNvCxnSpPr/>
          <p:nvPr/>
        </p:nvCxnSpPr>
        <p:spPr>
          <a:xfrm>
            <a:off x="2323069" y="1775253"/>
            <a:ext cx="37070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6096" y="1178653"/>
            <a:ext cx="1898824" cy="1815882"/>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Uses topic sentences that relate content of paragraph to over-all question</a:t>
            </a:r>
          </a:p>
        </p:txBody>
      </p:sp>
      <p:sp>
        <p:nvSpPr>
          <p:cNvPr id="27" name="TextBox 26"/>
          <p:cNvSpPr txBox="1"/>
          <p:nvPr/>
        </p:nvSpPr>
        <p:spPr>
          <a:xfrm>
            <a:off x="7035112" y="4993513"/>
            <a:ext cx="3581401" cy="830997"/>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Introduces quotes to highlight points of agreement/disagreement</a:t>
            </a:r>
          </a:p>
        </p:txBody>
      </p:sp>
      <p:cxnSp>
        <p:nvCxnSpPr>
          <p:cNvPr id="12" name="Straight Connector 11"/>
          <p:cNvCxnSpPr/>
          <p:nvPr/>
        </p:nvCxnSpPr>
        <p:spPr>
          <a:xfrm>
            <a:off x="4300149" y="3694671"/>
            <a:ext cx="546992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35425" y="4090086"/>
            <a:ext cx="547404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97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114304" y="1427316"/>
            <a:ext cx="7963391" cy="398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100CD85C-30A5-4AAE-A11C-210D22518CB8}"/>
              </a:ext>
            </a:extLst>
          </p:cNvPr>
          <p:cNvSpPr>
            <a:spLocks noGrp="1"/>
          </p:cNvSpPr>
          <p:nvPr>
            <p:ph type="body" sz="quarter" idx="11"/>
          </p:nvPr>
        </p:nvSpPr>
        <p:spPr>
          <a:xfrm>
            <a:off x="1336675" y="519113"/>
            <a:ext cx="10704513" cy="877887"/>
          </a:xfrm>
        </p:spPr>
        <p:txBody>
          <a:bodyPr anchor="t"/>
          <a:lstStyle/>
          <a:p>
            <a:r>
              <a:rPr lang="en-US" dirty="0">
                <a:solidFill>
                  <a:srgbClr val="00B050"/>
                </a:solidFill>
              </a:rPr>
              <a:t>Critical</a:t>
            </a:r>
            <a:r>
              <a:rPr lang="en-US" dirty="0"/>
              <a:t> writing</a:t>
            </a:r>
          </a:p>
        </p:txBody>
      </p:sp>
      <p:cxnSp>
        <p:nvCxnSpPr>
          <p:cNvPr id="20" name="Straight Connector 19"/>
          <p:cNvCxnSpPr/>
          <p:nvPr/>
        </p:nvCxnSpPr>
        <p:spPr>
          <a:xfrm>
            <a:off x="6096000" y="1775253"/>
            <a:ext cx="37070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9469" y="1775253"/>
            <a:ext cx="2025212" cy="1077218"/>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Paraphrases instead of quoting where possible</a:t>
            </a:r>
          </a:p>
        </p:txBody>
      </p:sp>
      <p:sp>
        <p:nvSpPr>
          <p:cNvPr id="27" name="TextBox 26"/>
          <p:cNvSpPr txBox="1"/>
          <p:nvPr/>
        </p:nvSpPr>
        <p:spPr>
          <a:xfrm>
            <a:off x="9967783" y="2695154"/>
            <a:ext cx="1927655" cy="1588519"/>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Uses questions as rhetorical device to guide reader’s attention</a:t>
            </a:r>
          </a:p>
        </p:txBody>
      </p:sp>
      <p:cxnSp>
        <p:nvCxnSpPr>
          <p:cNvPr id="12" name="Straight Connector 11"/>
          <p:cNvCxnSpPr/>
          <p:nvPr/>
        </p:nvCxnSpPr>
        <p:spPr>
          <a:xfrm>
            <a:off x="7809470" y="2912076"/>
            <a:ext cx="151576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35425" y="3282777"/>
            <a:ext cx="718751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35425" y="2183026"/>
            <a:ext cx="743465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35425" y="2537253"/>
            <a:ext cx="273702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45722" y="3682313"/>
            <a:ext cx="195442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34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114304" y="1427316"/>
            <a:ext cx="7963391" cy="398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100CD85C-30A5-4AAE-A11C-210D22518CB8}"/>
              </a:ext>
            </a:extLst>
          </p:cNvPr>
          <p:cNvSpPr>
            <a:spLocks noGrp="1"/>
          </p:cNvSpPr>
          <p:nvPr>
            <p:ph type="body" sz="quarter" idx="11"/>
          </p:nvPr>
        </p:nvSpPr>
        <p:spPr>
          <a:xfrm>
            <a:off x="1336675" y="519113"/>
            <a:ext cx="10704513" cy="877887"/>
          </a:xfrm>
        </p:spPr>
        <p:txBody>
          <a:bodyPr anchor="t"/>
          <a:lstStyle/>
          <a:p>
            <a:r>
              <a:rPr lang="en-US" dirty="0">
                <a:solidFill>
                  <a:srgbClr val="00B050"/>
                </a:solidFill>
              </a:rPr>
              <a:t>Critical</a:t>
            </a:r>
            <a:r>
              <a:rPr lang="en-US" dirty="0"/>
              <a:t> writing</a:t>
            </a:r>
          </a:p>
        </p:txBody>
      </p:sp>
      <p:cxnSp>
        <p:nvCxnSpPr>
          <p:cNvPr id="20" name="Straight Connector 19"/>
          <p:cNvCxnSpPr/>
          <p:nvPr/>
        </p:nvCxnSpPr>
        <p:spPr>
          <a:xfrm>
            <a:off x="5189838" y="2537253"/>
            <a:ext cx="45802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70075" y="3873862"/>
            <a:ext cx="2025212" cy="1077218"/>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Uses thesis statements to clarify argument</a:t>
            </a:r>
          </a:p>
        </p:txBody>
      </p:sp>
      <p:sp>
        <p:nvSpPr>
          <p:cNvPr id="27" name="TextBox 26"/>
          <p:cNvSpPr txBox="1"/>
          <p:nvPr/>
        </p:nvSpPr>
        <p:spPr>
          <a:xfrm>
            <a:off x="420129" y="1747112"/>
            <a:ext cx="1751840" cy="2062103"/>
          </a:xfrm>
          <a:prstGeom prst="rect">
            <a:avLst/>
          </a:prstGeom>
          <a:solidFill>
            <a:srgbClr val="FFFFFF"/>
          </a:solidFill>
          <a:ln w="19050" cmpd="dbl">
            <a:solidFill>
              <a:srgbClr val="17336F"/>
            </a:solidFill>
          </a:ln>
        </p:spPr>
        <p:txBody>
          <a:bodyPr wrap="square" rtlCol="0">
            <a:spAutoFit/>
          </a:bodyPr>
          <a:lstStyle/>
          <a:p>
            <a:r>
              <a:rPr lang="en-GB" dirty="0">
                <a:solidFill>
                  <a:srgbClr val="17336F"/>
                </a:solidFill>
              </a:rPr>
              <a:t>Integrates a variety of sources and the author’s own thoughts in the same paragraph</a:t>
            </a:r>
          </a:p>
        </p:txBody>
      </p:sp>
      <p:cxnSp>
        <p:nvCxnSpPr>
          <p:cNvPr id="13" name="Straight Connector 12"/>
          <p:cNvCxnSpPr/>
          <p:nvPr/>
        </p:nvCxnSpPr>
        <p:spPr>
          <a:xfrm>
            <a:off x="6252519" y="4065372"/>
            <a:ext cx="155695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78675" y="2912076"/>
            <a:ext cx="543079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79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Write with a purpose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1768" y="1462089"/>
            <a:ext cx="3690468" cy="330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28" name="Text Placeholder 1">
            <a:extLst>
              <a:ext uri="{FF2B5EF4-FFF2-40B4-BE49-F238E27FC236}">
                <a16:creationId xmlns:a16="http://schemas.microsoft.com/office/drawing/2014/main" id="{D49BF47D-A11B-91E1-A91F-8FB238AF257F}"/>
              </a:ext>
            </a:extLst>
          </p:cNvPr>
          <p:cNvGraphicFramePr/>
          <p:nvPr/>
        </p:nvGraphicFramePr>
        <p:xfrm>
          <a:off x="800966" y="1933864"/>
          <a:ext cx="6800561" cy="351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09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3F946-4C59-43A4-8F2F-91BF943C5431}"/>
              </a:ext>
            </a:extLst>
          </p:cNvPr>
          <p:cNvSpPr>
            <a:spLocks noGrp="1"/>
          </p:cNvSpPr>
          <p:nvPr>
            <p:ph type="body" sz="quarter" idx="12"/>
          </p:nvPr>
        </p:nvSpPr>
        <p:spPr>
          <a:xfrm>
            <a:off x="800966" y="1835008"/>
            <a:ext cx="7074407" cy="3517174"/>
          </a:xfrm>
        </p:spPr>
        <p:txBody>
          <a:bodyPr anchor="t"/>
          <a:lstStyle/>
          <a:p>
            <a:pPr>
              <a:spcAft>
                <a:spcPts val="600"/>
              </a:spcAft>
            </a:pPr>
            <a:r>
              <a:rPr lang="en-US" dirty="0">
                <a:solidFill>
                  <a:srgbClr val="002060"/>
                </a:solidFill>
                <a:latin typeface="Arial"/>
                <a:cs typeface="Arial"/>
              </a:rPr>
              <a:t>One good way to stay critical in your work is to get into the habit of asking yourself questions. </a:t>
            </a:r>
          </a:p>
          <a:p>
            <a:pPr>
              <a:spcAft>
                <a:spcPts val="600"/>
              </a:spcAft>
            </a:pPr>
            <a:r>
              <a:rPr lang="en-US" dirty="0">
                <a:solidFill>
                  <a:srgbClr val="002060"/>
                </a:solidFill>
                <a:latin typeface="Arial"/>
                <a:cs typeface="Arial"/>
              </a:rPr>
              <a:t>Especially </a:t>
            </a:r>
            <a:r>
              <a:rPr lang="en-US" b="1" dirty="0">
                <a:solidFill>
                  <a:srgbClr val="002060"/>
                </a:solidFill>
                <a:latin typeface="Arial"/>
                <a:cs typeface="Arial"/>
              </a:rPr>
              <a:t>evaluative questions</a:t>
            </a:r>
            <a:r>
              <a:rPr lang="en-US" dirty="0">
                <a:solidFill>
                  <a:srgbClr val="002060"/>
                </a:solidFill>
                <a:latin typeface="Arial"/>
                <a:cs typeface="Arial"/>
              </a:rPr>
              <a:t> that prompt you to clarify the implications of what you’re reading or writing.</a:t>
            </a:r>
          </a:p>
          <a:p>
            <a:pPr>
              <a:spcAft>
                <a:spcPts val="600"/>
              </a:spcAft>
            </a:pPr>
            <a:r>
              <a:rPr lang="en-US" dirty="0">
                <a:solidFill>
                  <a:srgbClr val="002060"/>
                </a:solidFill>
                <a:latin typeface="Arial"/>
                <a:cs typeface="Arial"/>
              </a:rPr>
              <a:t>Like, “why am I saying this?” Or “how does this relate to the question?”</a:t>
            </a:r>
          </a:p>
        </p:txBody>
      </p:sp>
      <p:sp>
        <p:nvSpPr>
          <p:cNvPr id="3"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solidFill>
                  <a:schemeClr val="accent5">
                    <a:lumMod val="75000"/>
                  </a:schemeClr>
                </a:solidFill>
                <a:latin typeface="Arial"/>
                <a:cs typeface="Arial"/>
              </a:rPr>
              <a:t>Tip: </a:t>
            </a:r>
            <a:r>
              <a:rPr lang="en-US" dirty="0">
                <a:latin typeface="Arial"/>
                <a:cs typeface="Arial"/>
              </a:rPr>
              <a:t>Ask yourself questions</a:t>
            </a:r>
            <a:endParaRPr lang="en-US" dirty="0"/>
          </a:p>
        </p:txBody>
      </p:sp>
      <p:sp>
        <p:nvSpPr>
          <p:cNvPr id="4" name="Rectangle 3"/>
          <p:cNvSpPr/>
          <p:nvPr/>
        </p:nvSpPr>
        <p:spPr>
          <a:xfrm>
            <a:off x="517236" y="1311564"/>
            <a:ext cx="10584873" cy="4331854"/>
          </a:xfrm>
          <a:prstGeom prst="rect">
            <a:avLst/>
          </a:prstGeom>
          <a:noFill/>
          <a:ln w="28575">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94" r="15246"/>
          <a:stretch/>
        </p:blipFill>
        <p:spPr bwMode="auto">
          <a:xfrm>
            <a:off x="8340436" y="2460655"/>
            <a:ext cx="2032000" cy="332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3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4C5AD12-F88B-BA40-9965-7942C6ADAA82}"/>
              </a:ext>
            </a:extLst>
          </p:cNvPr>
          <p:cNvSpPr>
            <a:spLocks noGrp="1"/>
          </p:cNvSpPr>
          <p:nvPr>
            <p:ph type="body" sz="quarter" idx="11"/>
          </p:nvPr>
        </p:nvSpPr>
        <p:spPr>
          <a:xfrm>
            <a:off x="598696" y="270433"/>
            <a:ext cx="11298778" cy="877887"/>
          </a:xfrm>
        </p:spPr>
        <p:txBody>
          <a:bodyPr anchor="t"/>
          <a:lstStyle/>
          <a:p>
            <a:r>
              <a:rPr lang="en-US" b="0" dirty="0">
                <a:solidFill>
                  <a:schemeClr val="accent5">
                    <a:lumMod val="75000"/>
                  </a:schemeClr>
                </a:solidFill>
                <a:latin typeface="Arial"/>
                <a:cs typeface="Arial"/>
              </a:rPr>
              <a:t>Different ways of questioning:  </a:t>
            </a:r>
            <a:r>
              <a:rPr lang="en-US" dirty="0">
                <a:solidFill>
                  <a:schemeClr val="accent5">
                    <a:lumMod val="75000"/>
                  </a:schemeClr>
                </a:solidFill>
                <a:latin typeface="Arial"/>
                <a:cs typeface="Arial"/>
              </a:rPr>
              <a:t>Comprehension</a:t>
            </a:r>
          </a:p>
        </p:txBody>
      </p:sp>
      <p:pic>
        <p:nvPicPr>
          <p:cNvPr id="3074" name="Picture 2"/>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7266" y="2489309"/>
            <a:ext cx="3111375" cy="180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78" name="Text Placeholder 1">
            <a:extLst>
              <a:ext uri="{FF2B5EF4-FFF2-40B4-BE49-F238E27FC236}">
                <a16:creationId xmlns:a16="http://schemas.microsoft.com/office/drawing/2014/main" id="{165A8C41-9729-135A-4010-D1E93080131E}"/>
              </a:ext>
            </a:extLst>
          </p:cNvPr>
          <p:cNvGraphicFramePr/>
          <p:nvPr>
            <p:extLst>
              <p:ext uri="{D42A27DB-BD31-4B8C-83A1-F6EECF244321}">
                <p14:modId xmlns:p14="http://schemas.microsoft.com/office/powerpoint/2010/main" val="2100409116"/>
              </p:ext>
            </p:extLst>
          </p:nvPr>
        </p:nvGraphicFramePr>
        <p:xfrm>
          <a:off x="5210828" y="1060071"/>
          <a:ext cx="6758566" cy="5527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06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0DF8B-3DD9-4332-A4DB-8E71DBC3F064}"/>
              </a:ext>
            </a:extLst>
          </p:cNvPr>
          <p:cNvSpPr>
            <a:spLocks noGrp="1"/>
          </p:cNvSpPr>
          <p:nvPr>
            <p:ph type="body" sz="quarter" idx="11"/>
          </p:nvPr>
        </p:nvSpPr>
        <p:spPr>
          <a:xfrm>
            <a:off x="1336675" y="519113"/>
            <a:ext cx="6985392" cy="877887"/>
          </a:xfrm>
        </p:spPr>
        <p:txBody>
          <a:bodyPr anchor="t"/>
          <a:lstStyle/>
          <a:p>
            <a:r>
              <a:rPr lang="en-US" dirty="0">
                <a:latin typeface="Arial"/>
                <a:cs typeface="Arial"/>
              </a:rPr>
              <a:t>Learning Outcomes</a:t>
            </a:r>
            <a:endParaRPr lang="en-US" dirty="0"/>
          </a:p>
        </p:txBody>
      </p:sp>
      <p:graphicFrame>
        <p:nvGraphicFramePr>
          <p:cNvPr id="5" name="Text Placeholder 1">
            <a:extLst>
              <a:ext uri="{FF2B5EF4-FFF2-40B4-BE49-F238E27FC236}">
                <a16:creationId xmlns:a16="http://schemas.microsoft.com/office/drawing/2014/main" id="{76351A36-95FC-435A-0929-94139EA655E7}"/>
              </a:ext>
            </a:extLst>
          </p:cNvPr>
          <p:cNvGraphicFramePr/>
          <p:nvPr>
            <p:extLst>
              <p:ext uri="{D42A27DB-BD31-4B8C-83A1-F6EECF244321}">
                <p14:modId xmlns:p14="http://schemas.microsoft.com/office/powerpoint/2010/main" val="1443274072"/>
              </p:ext>
            </p:extLst>
          </p:nvPr>
        </p:nvGraphicFramePr>
        <p:xfrm>
          <a:off x="1336675" y="2140656"/>
          <a:ext cx="9367838" cy="234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5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4C5AD12-F88B-BA40-9965-7942C6ADAA82}"/>
              </a:ext>
            </a:extLst>
          </p:cNvPr>
          <p:cNvSpPr>
            <a:spLocks noGrp="1"/>
          </p:cNvSpPr>
          <p:nvPr>
            <p:ph type="body" sz="quarter" idx="11"/>
          </p:nvPr>
        </p:nvSpPr>
        <p:spPr>
          <a:xfrm>
            <a:off x="2160706" y="136869"/>
            <a:ext cx="9634027" cy="877887"/>
          </a:xfrm>
        </p:spPr>
        <p:txBody>
          <a:bodyPr anchor="t"/>
          <a:lstStyle/>
          <a:p>
            <a:r>
              <a:rPr lang="en-US" b="0" dirty="0">
                <a:solidFill>
                  <a:schemeClr val="accent5">
                    <a:lumMod val="75000"/>
                  </a:schemeClr>
                </a:solidFill>
                <a:latin typeface="Arial"/>
                <a:cs typeface="Arial"/>
              </a:rPr>
              <a:t>Different ways of questioning:</a:t>
            </a:r>
            <a:r>
              <a:rPr lang="en-US" dirty="0">
                <a:solidFill>
                  <a:schemeClr val="accent5">
                    <a:lumMod val="75000"/>
                  </a:schemeClr>
                </a:solidFill>
                <a:latin typeface="Arial"/>
                <a:cs typeface="Arial"/>
              </a:rPr>
              <a:t>  Analytical</a:t>
            </a:r>
          </a:p>
        </p:txBody>
      </p:sp>
      <p:pic>
        <p:nvPicPr>
          <p:cNvPr id="5" name="Picture 2"/>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4534" y="3771045"/>
            <a:ext cx="3111375" cy="180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Text Placeholder 1">
            <a:extLst>
              <a:ext uri="{FF2B5EF4-FFF2-40B4-BE49-F238E27FC236}">
                <a16:creationId xmlns:a16="http://schemas.microsoft.com/office/drawing/2014/main" id="{99E86904-8663-0429-0246-B17B10D88506}"/>
              </a:ext>
            </a:extLst>
          </p:cNvPr>
          <p:cNvGraphicFramePr/>
          <p:nvPr>
            <p:extLst>
              <p:ext uri="{D42A27DB-BD31-4B8C-83A1-F6EECF244321}">
                <p14:modId xmlns:p14="http://schemas.microsoft.com/office/powerpoint/2010/main" val="753325833"/>
              </p:ext>
            </p:extLst>
          </p:nvPr>
        </p:nvGraphicFramePr>
        <p:xfrm>
          <a:off x="373003" y="1572807"/>
          <a:ext cx="8041531" cy="4396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07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4C5AD12-F88B-BA40-9965-7942C6ADAA82}"/>
              </a:ext>
            </a:extLst>
          </p:cNvPr>
          <p:cNvSpPr>
            <a:spLocks noGrp="1"/>
          </p:cNvSpPr>
          <p:nvPr>
            <p:ph type="body" sz="quarter" idx="11"/>
          </p:nvPr>
        </p:nvSpPr>
        <p:spPr>
          <a:xfrm>
            <a:off x="362728" y="270433"/>
            <a:ext cx="10640893" cy="877887"/>
          </a:xfrm>
        </p:spPr>
        <p:txBody>
          <a:bodyPr anchor="t"/>
          <a:lstStyle/>
          <a:p>
            <a:r>
              <a:rPr lang="en-US" b="0" dirty="0">
                <a:solidFill>
                  <a:schemeClr val="accent5">
                    <a:lumMod val="75000"/>
                  </a:schemeClr>
                </a:solidFill>
                <a:latin typeface="Arial"/>
                <a:cs typeface="Arial"/>
              </a:rPr>
              <a:t>Different ways of questioning:   </a:t>
            </a:r>
            <a:r>
              <a:rPr lang="en-US" dirty="0">
                <a:solidFill>
                  <a:schemeClr val="accent5">
                    <a:lumMod val="75000"/>
                  </a:schemeClr>
                </a:solidFill>
                <a:latin typeface="Arial"/>
                <a:cs typeface="Arial"/>
              </a:rPr>
              <a:t>Evaluative</a:t>
            </a:r>
          </a:p>
        </p:txBody>
      </p:sp>
      <p:pic>
        <p:nvPicPr>
          <p:cNvPr id="5"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7266" y="2489309"/>
            <a:ext cx="3111375" cy="180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Text Placeholder 1">
            <a:extLst>
              <a:ext uri="{FF2B5EF4-FFF2-40B4-BE49-F238E27FC236}">
                <a16:creationId xmlns:a16="http://schemas.microsoft.com/office/drawing/2014/main" id="{911223E8-C073-B7A7-1C95-03E9AAB1D897}"/>
              </a:ext>
            </a:extLst>
          </p:cNvPr>
          <p:cNvGraphicFramePr/>
          <p:nvPr/>
        </p:nvGraphicFramePr>
        <p:xfrm>
          <a:off x="5210827" y="1500889"/>
          <a:ext cx="6851737" cy="3985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93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Conclusion</a:t>
            </a:r>
            <a:endParaRPr lang="en-US" dirty="0"/>
          </a:p>
        </p:txBody>
      </p:sp>
      <p:graphicFrame>
        <p:nvGraphicFramePr>
          <p:cNvPr id="5" name="Text Placeholder 1">
            <a:extLst>
              <a:ext uri="{FF2B5EF4-FFF2-40B4-BE49-F238E27FC236}">
                <a16:creationId xmlns:a16="http://schemas.microsoft.com/office/drawing/2014/main" id="{2C4AA898-6627-71CB-7431-86963963E264}"/>
              </a:ext>
            </a:extLst>
          </p:cNvPr>
          <p:cNvGraphicFramePr/>
          <p:nvPr>
            <p:extLst>
              <p:ext uri="{D42A27DB-BD31-4B8C-83A1-F6EECF244321}">
                <p14:modId xmlns:p14="http://schemas.microsoft.com/office/powerpoint/2010/main" val="1052036986"/>
              </p:ext>
            </p:extLst>
          </p:nvPr>
        </p:nvGraphicFramePr>
        <p:xfrm>
          <a:off x="1336675" y="1943100"/>
          <a:ext cx="9367838" cy="351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78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441F1-9790-41D6-A550-976E3295806D}"/>
              </a:ext>
            </a:extLst>
          </p:cNvPr>
          <p:cNvSpPr>
            <a:spLocks noGrp="1"/>
          </p:cNvSpPr>
          <p:nvPr>
            <p:ph type="body" sz="quarter" idx="12"/>
          </p:nvPr>
        </p:nvSpPr>
        <p:spPr>
          <a:xfrm>
            <a:off x="1336675" y="1712191"/>
            <a:ext cx="9367839" cy="3517175"/>
          </a:xfrm>
        </p:spPr>
        <p:txBody>
          <a:bodyPr anchor="t"/>
          <a:lstStyle/>
          <a:p>
            <a:endParaRPr lang="en-US" dirty="0">
              <a:latin typeface="Arial"/>
              <a:cs typeface="Arial"/>
            </a:endParaRPr>
          </a:p>
          <a:p>
            <a:r>
              <a:rPr lang="en-US" dirty="0">
                <a:solidFill>
                  <a:srgbClr val="002060"/>
                </a:solidFill>
                <a:latin typeface="Arial"/>
                <a:cs typeface="Arial"/>
              </a:rPr>
              <a:t>To find more resources, access workshops and one-to-one support, visit: </a:t>
            </a:r>
            <a:r>
              <a:rPr lang="en-US" u="sng" dirty="0">
                <a:solidFill>
                  <a:srgbClr val="002060"/>
                </a:solidFill>
                <a:latin typeface="Arial"/>
                <a:cs typeface="Arial"/>
              </a:rPr>
              <a:t>http://qmul.ac.uk/library/academic-skills</a:t>
            </a:r>
          </a:p>
        </p:txBody>
      </p:sp>
      <p:sp>
        <p:nvSpPr>
          <p:cNvPr id="3" name="Text Placeholder 2">
            <a:extLst>
              <a:ext uri="{FF2B5EF4-FFF2-40B4-BE49-F238E27FC236}">
                <a16:creationId xmlns:a16="http://schemas.microsoft.com/office/drawing/2014/main" id="{63478AFC-7A58-46D5-980B-8C76E0BAFA80}"/>
              </a:ext>
            </a:extLst>
          </p:cNvPr>
          <p:cNvSpPr>
            <a:spLocks noGrp="1"/>
          </p:cNvSpPr>
          <p:nvPr>
            <p:ph type="body" sz="quarter" idx="11"/>
          </p:nvPr>
        </p:nvSpPr>
        <p:spPr>
          <a:xfrm>
            <a:off x="587259" y="418446"/>
            <a:ext cx="10554423" cy="877887"/>
          </a:xfrm>
        </p:spPr>
        <p:txBody>
          <a:bodyPr anchor="t"/>
          <a:lstStyle/>
          <a:p>
            <a:r>
              <a:rPr lang="en-GB" sz="4267">
                <a:latin typeface="+mj-lt"/>
              </a:rPr>
              <a:t>More tips: </a:t>
            </a:r>
            <a:endParaRPr lang="en-US" dirty="0">
              <a:latin typeface="+mj-lt"/>
            </a:endParaRPr>
          </a:p>
        </p:txBody>
      </p:sp>
    </p:spTree>
    <p:extLst>
      <p:ext uri="{BB962C8B-B14F-4D97-AF65-F5344CB8AC3E}">
        <p14:creationId xmlns:p14="http://schemas.microsoft.com/office/powerpoint/2010/main" val="1793868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838200" y="-1325033"/>
            <a:ext cx="10515600" cy="1325033"/>
          </a:xfrm>
          <a:prstGeom prst="rect">
            <a:avLst/>
          </a:prstGeom>
        </p:spPr>
        <p:txBody>
          <a:bodyPr anchor="b"/>
          <a:lstStyle/>
          <a:p>
            <a:r>
              <a:rPr lang="en-US" dirty="0"/>
              <a:t>End slide</a:t>
            </a:r>
          </a:p>
        </p:txBody>
      </p:sp>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“Be critical”</a:t>
            </a:r>
            <a:endParaRPr lang="en-US" dirty="0"/>
          </a:p>
        </p:txBody>
      </p:sp>
      <p:graphicFrame>
        <p:nvGraphicFramePr>
          <p:cNvPr id="5" name="Text Placeholder 1">
            <a:extLst>
              <a:ext uri="{FF2B5EF4-FFF2-40B4-BE49-F238E27FC236}">
                <a16:creationId xmlns:a16="http://schemas.microsoft.com/office/drawing/2014/main" id="{52EB4342-3040-6D49-26A1-C48679A592EA}"/>
              </a:ext>
            </a:extLst>
          </p:cNvPr>
          <p:cNvGraphicFramePr/>
          <p:nvPr>
            <p:extLst>
              <p:ext uri="{D42A27DB-BD31-4B8C-83A1-F6EECF244321}">
                <p14:modId xmlns:p14="http://schemas.microsoft.com/office/powerpoint/2010/main" val="1428956843"/>
              </p:ext>
            </p:extLst>
          </p:nvPr>
        </p:nvGraphicFramePr>
        <p:xfrm>
          <a:off x="842481" y="1397363"/>
          <a:ext cx="10429304" cy="4058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29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63419" y="2392471"/>
            <a:ext cx="6251129" cy="3487434"/>
          </a:xfrm>
        </p:spPr>
        <p:txBody>
          <a:bodyPr anchor="t"/>
          <a:lstStyle/>
          <a:p>
            <a:pPr marL="457200" indent="-457200">
              <a:spcAft>
                <a:spcPts val="300"/>
              </a:spcAft>
              <a:buFont typeface="Arial" pitchFamily="34" charset="0"/>
              <a:buChar char="•"/>
            </a:pPr>
            <a:r>
              <a:rPr lang="en-GB" dirty="0">
                <a:solidFill>
                  <a:srgbClr val="002060"/>
                </a:solidFill>
                <a:latin typeface="Arial"/>
                <a:cs typeface="Arial"/>
              </a:rPr>
              <a:t>Think of your discipline as a </a:t>
            </a:r>
            <a:r>
              <a:rPr lang="en-GB" i="1" dirty="0">
                <a:solidFill>
                  <a:srgbClr val="002060"/>
                </a:solidFill>
                <a:latin typeface="Arial"/>
                <a:cs typeface="Arial"/>
              </a:rPr>
              <a:t>conversation among scholars.</a:t>
            </a:r>
          </a:p>
          <a:p>
            <a:pPr marL="457200" indent="-457200">
              <a:spcAft>
                <a:spcPts val="300"/>
              </a:spcAft>
              <a:buFont typeface="Arial" pitchFamily="34" charset="0"/>
              <a:buChar char="•"/>
            </a:pPr>
            <a:r>
              <a:rPr lang="en-GB" dirty="0">
                <a:solidFill>
                  <a:srgbClr val="002060"/>
                </a:solidFill>
                <a:latin typeface="Arial"/>
                <a:cs typeface="Arial"/>
              </a:rPr>
              <a:t>By reading what other scholars before you have written on a subject, you are </a:t>
            </a:r>
            <a:r>
              <a:rPr lang="en-GB" i="1" dirty="0">
                <a:solidFill>
                  <a:srgbClr val="002060"/>
                </a:solidFill>
                <a:latin typeface="Arial"/>
                <a:cs typeface="Arial"/>
              </a:rPr>
              <a:t>listening along </a:t>
            </a:r>
            <a:r>
              <a:rPr lang="en-GB" dirty="0">
                <a:solidFill>
                  <a:srgbClr val="002060"/>
                </a:solidFill>
                <a:latin typeface="Arial"/>
                <a:cs typeface="Arial"/>
              </a:rPr>
              <a:t>to that conversation.</a:t>
            </a:r>
            <a:endParaRPr lang="en-GB" dirty="0">
              <a:solidFill>
                <a:srgbClr val="002060"/>
              </a:solidFill>
            </a:endParaRPr>
          </a:p>
        </p:txBody>
      </p:sp>
      <p:sp>
        <p:nvSpPr>
          <p:cNvPr id="3" name="Text Placeholder 2"/>
          <p:cNvSpPr>
            <a:spLocks noGrp="1"/>
          </p:cNvSpPr>
          <p:nvPr>
            <p:ph type="body" sz="quarter" idx="11"/>
          </p:nvPr>
        </p:nvSpPr>
        <p:spPr>
          <a:xfrm>
            <a:off x="1336675" y="519113"/>
            <a:ext cx="5492493" cy="877887"/>
          </a:xfrm>
        </p:spPr>
        <p:txBody>
          <a:bodyPr/>
          <a:lstStyle/>
          <a:p>
            <a:r>
              <a:rPr lang="en-GB" dirty="0"/>
              <a:t>“A conversation among scholars”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570" y="2454241"/>
            <a:ext cx="3862722" cy="187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a:xfrm>
            <a:off x="7979079" y="1327759"/>
            <a:ext cx="1390389" cy="913540"/>
          </a:xfrm>
          <a:prstGeom prst="cloudCallou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389579" y="1572700"/>
            <a:ext cx="574196" cy="563231"/>
          </a:xfrm>
          <a:prstGeom prst="rect">
            <a:avLst/>
          </a:prstGeom>
          <a:noFill/>
        </p:spPr>
        <p:txBody>
          <a:bodyPr wrap="none" rtlCol="0">
            <a:spAutoFit/>
          </a:bodyPr>
          <a:lstStyle/>
          <a:p>
            <a:r>
              <a:rPr lang="en-GB" sz="3600" dirty="0">
                <a:solidFill>
                  <a:srgbClr val="000000"/>
                </a:solidFill>
                <a:latin typeface="Adobe Caslon Pro Bold" pitchFamily="18" charset="0"/>
                <a:cs typeface="Arial" pitchFamily="34" charset="0"/>
              </a:rPr>
              <a:t>...</a:t>
            </a:r>
          </a:p>
        </p:txBody>
      </p:sp>
      <p:sp>
        <p:nvSpPr>
          <p:cNvPr id="5" name="Text Placeholder 1">
            <a:extLst>
              <a:ext uri="{FF2B5EF4-FFF2-40B4-BE49-F238E27FC236}">
                <a16:creationId xmlns:a16="http://schemas.microsoft.com/office/drawing/2014/main" id="{7FAACA40-AFFF-40AF-A500-4C7B0662093D}"/>
              </a:ext>
            </a:extLst>
          </p:cNvPr>
          <p:cNvSpPr txBox="1">
            <a:spLocks/>
          </p:cNvSpPr>
          <p:nvPr/>
        </p:nvSpPr>
        <p:spPr>
          <a:xfrm>
            <a:off x="560836" y="5031057"/>
            <a:ext cx="10687518" cy="104645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300"/>
              </a:spcAft>
              <a:buFont typeface="Arial" panose="020B0604020202020204" pitchFamily="34" charset="0"/>
              <a:buChar char="•"/>
            </a:pPr>
            <a:r>
              <a:rPr lang="en-GB" b="0" dirty="0">
                <a:solidFill>
                  <a:srgbClr val="002060"/>
                </a:solidFill>
                <a:latin typeface="Arial"/>
                <a:cs typeface="Arial"/>
              </a:rPr>
              <a:t>You'll use your existing knowledge to </a:t>
            </a:r>
            <a:r>
              <a:rPr lang="en-GB" b="0" i="1" dirty="0">
                <a:solidFill>
                  <a:srgbClr val="002060"/>
                </a:solidFill>
                <a:latin typeface="Arial"/>
                <a:cs typeface="Arial"/>
              </a:rPr>
              <a:t>understand </a:t>
            </a:r>
            <a:r>
              <a:rPr lang="en-GB" b="0" dirty="0">
                <a:solidFill>
                  <a:srgbClr val="002060"/>
                </a:solidFill>
                <a:latin typeface="Arial"/>
                <a:cs typeface="Arial"/>
              </a:rPr>
              <a:t>what's being said and </a:t>
            </a:r>
            <a:r>
              <a:rPr lang="en-GB" b="0" i="1" dirty="0">
                <a:solidFill>
                  <a:srgbClr val="002060"/>
                </a:solidFill>
                <a:latin typeface="Arial"/>
                <a:cs typeface="Arial"/>
              </a:rPr>
              <a:t>analyse </a:t>
            </a:r>
            <a:r>
              <a:rPr lang="en-GB" b="0" dirty="0">
                <a:solidFill>
                  <a:srgbClr val="002060"/>
                </a:solidFill>
                <a:latin typeface="Arial"/>
                <a:cs typeface="Arial"/>
              </a:rPr>
              <a:t>the different perspectives.</a:t>
            </a:r>
            <a:endParaRPr lang="en-GB" b="0" i="1" dirty="0">
              <a:solidFill>
                <a:srgbClr val="002060"/>
              </a:solidFill>
            </a:endParaRPr>
          </a:p>
        </p:txBody>
      </p:sp>
    </p:spTree>
    <p:extLst>
      <p:ext uri="{BB962C8B-B14F-4D97-AF65-F5344CB8AC3E}">
        <p14:creationId xmlns:p14="http://schemas.microsoft.com/office/powerpoint/2010/main" val="321461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519113"/>
            <a:ext cx="5492493" cy="877887"/>
          </a:xfrm>
        </p:spPr>
        <p:txBody>
          <a:bodyPr/>
          <a:lstStyle/>
          <a:p>
            <a:r>
              <a:rPr lang="en-GB" dirty="0"/>
              <a:t>“A conversation among scholars”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570" y="2454241"/>
            <a:ext cx="3862722" cy="187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8054236" y="1590805"/>
            <a:ext cx="1277654" cy="725649"/>
          </a:xfrm>
          <a:prstGeom prst="wedgeRoundRectCallou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ext Placeholder 1">
            <a:extLst>
              <a:ext uri="{FF2B5EF4-FFF2-40B4-BE49-F238E27FC236}">
                <a16:creationId xmlns:a16="http://schemas.microsoft.com/office/drawing/2014/main" id="{38C12570-C43A-387E-2344-DDB0C863F5E2}"/>
              </a:ext>
            </a:extLst>
          </p:cNvPr>
          <p:cNvGraphicFramePr/>
          <p:nvPr/>
        </p:nvGraphicFramePr>
        <p:xfrm>
          <a:off x="551145" y="2177807"/>
          <a:ext cx="6939419" cy="3404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32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3F946-4C59-43A4-8F2F-91BF943C5431}"/>
              </a:ext>
            </a:extLst>
          </p:cNvPr>
          <p:cNvSpPr>
            <a:spLocks noGrp="1"/>
          </p:cNvSpPr>
          <p:nvPr>
            <p:ph type="body" sz="quarter" idx="12"/>
          </p:nvPr>
        </p:nvSpPr>
        <p:spPr>
          <a:xfrm>
            <a:off x="1037690" y="1160980"/>
            <a:ext cx="10263883" cy="4685016"/>
          </a:xfrm>
        </p:spPr>
        <p:txBody>
          <a:bodyPr anchor="t"/>
          <a:lstStyle/>
          <a:p>
            <a:r>
              <a:rPr lang="en-US" dirty="0">
                <a:solidFill>
                  <a:srgbClr val="002060"/>
                </a:solidFill>
                <a:latin typeface="Arial"/>
                <a:cs typeface="Arial"/>
              </a:rPr>
              <a:t>You’ll find clues as to what this means in practice by looking at the </a:t>
            </a:r>
            <a:r>
              <a:rPr lang="en-US" b="1" dirty="0">
                <a:solidFill>
                  <a:srgbClr val="002060"/>
                </a:solidFill>
                <a:latin typeface="Arial"/>
                <a:cs typeface="Arial"/>
              </a:rPr>
              <a:t>mark schemes</a:t>
            </a:r>
            <a:r>
              <a:rPr lang="en-US" dirty="0">
                <a:solidFill>
                  <a:srgbClr val="002060"/>
                </a:solidFill>
                <a:latin typeface="Arial"/>
                <a:cs typeface="Arial"/>
              </a:rPr>
              <a:t> for your modules.</a:t>
            </a:r>
          </a:p>
          <a:p>
            <a:pPr marL="457200" indent="-457200">
              <a:buChar char="•"/>
            </a:pPr>
            <a:endParaRPr lang="en-US" dirty="0">
              <a:latin typeface="Arial"/>
              <a:cs typeface="Arial"/>
            </a:endParaRPr>
          </a:p>
          <a:p>
            <a:pPr marL="457200" indent="-457200">
              <a:buChar char="•"/>
            </a:pPr>
            <a:endParaRPr lang="en-US" dirty="0">
              <a:latin typeface="Arial"/>
              <a:cs typeface="Arial"/>
            </a:endParaRPr>
          </a:p>
          <a:p>
            <a:pPr marL="457200" indent="-457200">
              <a:buChar char="•"/>
            </a:pPr>
            <a:endParaRPr lang="en-US" dirty="0">
              <a:latin typeface="Arial"/>
              <a:cs typeface="Arial"/>
            </a:endParaRPr>
          </a:p>
          <a:p>
            <a:pPr marL="457200" indent="-457200">
              <a:buChar char="•"/>
            </a:pPr>
            <a:endParaRPr lang="en-US" sz="1600" dirty="0">
              <a:latin typeface="Arial"/>
              <a:cs typeface="Arial"/>
            </a:endParaRPr>
          </a:p>
          <a:p>
            <a:pPr marL="457200" indent="-457200">
              <a:buChar char="•"/>
            </a:pPr>
            <a:endParaRPr lang="en-US" dirty="0">
              <a:latin typeface="Arial"/>
              <a:cs typeface="Arial"/>
            </a:endParaRPr>
          </a:p>
          <a:p>
            <a:pPr marL="457200" indent="-457200">
              <a:buChar char="•"/>
            </a:pPr>
            <a:endParaRPr lang="en-US" sz="200" dirty="0">
              <a:latin typeface="Arial"/>
              <a:cs typeface="Arial"/>
            </a:endParaRPr>
          </a:p>
          <a:p>
            <a:endParaRPr lang="en-US" dirty="0">
              <a:solidFill>
                <a:srgbClr val="002060"/>
              </a:solidFill>
              <a:latin typeface="Arial"/>
              <a:cs typeface="Arial"/>
            </a:endParaRPr>
          </a:p>
          <a:p>
            <a:r>
              <a:rPr lang="en-US" dirty="0">
                <a:solidFill>
                  <a:srgbClr val="002060"/>
                </a:solidFill>
                <a:latin typeface="Arial"/>
                <a:cs typeface="Arial"/>
              </a:rPr>
              <a:t>You’ll notice that the descriptions of highly-graded work include verbs like </a:t>
            </a:r>
            <a:r>
              <a:rPr lang="en-US" i="1" dirty="0">
                <a:solidFill>
                  <a:srgbClr val="002060"/>
                </a:solidFill>
                <a:latin typeface="Arial"/>
                <a:cs typeface="Arial"/>
              </a:rPr>
              <a:t>appraise, discriminate, </a:t>
            </a:r>
            <a:r>
              <a:rPr lang="en-US" i="1" dirty="0" err="1">
                <a:solidFill>
                  <a:srgbClr val="002060"/>
                </a:solidFill>
                <a:latin typeface="Arial"/>
                <a:cs typeface="Arial"/>
              </a:rPr>
              <a:t>analyse</a:t>
            </a:r>
            <a:r>
              <a:rPr lang="en-US" i="1" dirty="0">
                <a:solidFill>
                  <a:srgbClr val="002060"/>
                </a:solidFill>
                <a:latin typeface="Arial"/>
                <a:cs typeface="Arial"/>
              </a:rPr>
              <a:t>, apply.</a:t>
            </a:r>
            <a:endParaRPr lang="en-US" dirty="0">
              <a:solidFill>
                <a:srgbClr val="002060"/>
              </a:solidFill>
              <a:latin typeface="Arial"/>
              <a:cs typeface="Arial"/>
            </a:endParaRPr>
          </a:p>
        </p:txBody>
      </p:sp>
      <p:sp>
        <p:nvSpPr>
          <p:cNvPr id="3"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120918" y="377371"/>
            <a:ext cx="9145876" cy="877887"/>
          </a:xfrm>
        </p:spPr>
        <p:txBody>
          <a:bodyPr anchor="t"/>
          <a:lstStyle/>
          <a:p>
            <a:r>
              <a:rPr lang="en-US" dirty="0">
                <a:latin typeface="Arial"/>
                <a:cs typeface="Arial"/>
              </a:rPr>
              <a:t>Higher-order skills</a:t>
            </a:r>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090" y="2038867"/>
            <a:ext cx="8167955" cy="273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63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Bloom’s Taxonomy</a:t>
            </a:r>
            <a:endParaRPr lang="en-US" dirty="0"/>
          </a:p>
        </p:txBody>
      </p:sp>
      <p:grpSp>
        <p:nvGrpSpPr>
          <p:cNvPr id="8" name="Group 7"/>
          <p:cNvGrpSpPr/>
          <p:nvPr/>
        </p:nvGrpSpPr>
        <p:grpSpPr>
          <a:xfrm>
            <a:off x="1099025" y="1212452"/>
            <a:ext cx="7677946" cy="4686865"/>
            <a:chOff x="1099025" y="1212452"/>
            <a:chExt cx="7677946" cy="4686865"/>
          </a:xfrm>
        </p:grpSpPr>
        <p:pic>
          <p:nvPicPr>
            <p:cNvPr id="3076" name="Picture 4" descr="Bloom's and Fink's Taxonomies | Teaching Commons"/>
            <p:cNvPicPr>
              <a:picLocks noChangeAspect="1" noChangeArrowheads="1"/>
            </p:cNvPicPr>
            <p:nvPr/>
          </p:nvPicPr>
          <p:blipFill rotWithShape="1">
            <a:blip r:embed="rId2">
              <a:extLst>
                <a:ext uri="{28A0092B-C50C-407E-A947-70E740481C1C}">
                  <a14:useLocalDpi xmlns:a14="http://schemas.microsoft.com/office/drawing/2010/main" val="0"/>
                </a:ext>
              </a:extLst>
            </a:blip>
            <a:srcRect t="12340" r="39464" b="9161"/>
            <a:stretch/>
          </p:blipFill>
          <p:spPr bwMode="auto">
            <a:xfrm>
              <a:off x="1099025" y="1368725"/>
              <a:ext cx="6049920" cy="45305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70116">
              <a:off x="5716733" y="1212452"/>
              <a:ext cx="3060238" cy="38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167502" y="1173644"/>
              <a:ext cx="777107" cy="145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079" name="Text Placeholder 1">
            <a:extLst>
              <a:ext uri="{FF2B5EF4-FFF2-40B4-BE49-F238E27FC236}">
                <a16:creationId xmlns:a16="http://schemas.microsoft.com/office/drawing/2014/main" id="{3889EE3A-F91E-8707-A7D0-8B814DEDCBED}"/>
              </a:ext>
            </a:extLst>
          </p:cNvPr>
          <p:cNvGraphicFramePr/>
          <p:nvPr/>
        </p:nvGraphicFramePr>
        <p:xfrm>
          <a:off x="6973455" y="631231"/>
          <a:ext cx="5006109" cy="34416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8584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dirty="0"/>
          </a:p>
        </p:txBody>
      </p:sp>
      <p:pic>
        <p:nvPicPr>
          <p:cNvPr id="3076" name="Picture 4" descr="Bloom's and Fink's Taxonomies | Teaching Commons"/>
          <p:cNvPicPr>
            <a:picLocks noChangeAspect="1" noChangeArrowheads="1"/>
          </p:cNvPicPr>
          <p:nvPr/>
        </p:nvPicPr>
        <p:blipFill rotWithShape="1">
          <a:blip r:embed="rId2">
            <a:extLst>
              <a:ext uri="{28A0092B-C50C-407E-A947-70E740481C1C}">
                <a14:useLocalDpi xmlns:a14="http://schemas.microsoft.com/office/drawing/2010/main" val="0"/>
              </a:ext>
            </a:extLst>
          </a:blip>
          <a:srcRect t="12340" b="9161"/>
          <a:stretch/>
        </p:blipFill>
        <p:spPr bwMode="auto">
          <a:xfrm>
            <a:off x="1099025" y="1368725"/>
            <a:ext cx="9993950" cy="4530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Bloom’s Taxonomy</a:t>
            </a:r>
            <a:endParaRPr lang="en-US" dirty="0"/>
          </a:p>
        </p:txBody>
      </p:sp>
    </p:spTree>
    <p:extLst>
      <p:ext uri="{BB962C8B-B14F-4D97-AF65-F5344CB8AC3E}">
        <p14:creationId xmlns:p14="http://schemas.microsoft.com/office/powerpoint/2010/main" val="76114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dirty="0"/>
          </a:p>
        </p:txBody>
      </p:sp>
      <p:sp>
        <p:nvSpPr>
          <p:cNvPr id="9" name="Text Placeholder 2">
            <a:extLst>
              <a:ext uri="{FF2B5EF4-FFF2-40B4-BE49-F238E27FC236}">
                <a16:creationId xmlns:a16="http://schemas.microsoft.com/office/drawing/2014/main" id="{22A29654-2FCF-4607-8097-BF5495C5939F}"/>
              </a:ext>
            </a:extLst>
          </p:cNvPr>
          <p:cNvSpPr>
            <a:spLocks noGrp="1"/>
          </p:cNvSpPr>
          <p:nvPr>
            <p:ph type="body" sz="quarter" idx="11"/>
          </p:nvPr>
        </p:nvSpPr>
        <p:spPr>
          <a:xfrm>
            <a:off x="1336675" y="519113"/>
            <a:ext cx="9145876" cy="877887"/>
          </a:xfrm>
        </p:spPr>
        <p:txBody>
          <a:bodyPr anchor="t"/>
          <a:lstStyle/>
          <a:p>
            <a:r>
              <a:rPr lang="en-US" dirty="0">
                <a:latin typeface="Arial"/>
                <a:cs typeface="Arial"/>
              </a:rPr>
              <a:t>Bloom’s Taxonomy</a:t>
            </a:r>
            <a:endParaRPr lang="en-US" dirty="0"/>
          </a:p>
        </p:txBody>
      </p:sp>
      <p:grpSp>
        <p:nvGrpSpPr>
          <p:cNvPr id="8" name="Group 7"/>
          <p:cNvGrpSpPr/>
          <p:nvPr/>
        </p:nvGrpSpPr>
        <p:grpSpPr>
          <a:xfrm>
            <a:off x="1099025" y="992338"/>
            <a:ext cx="7769470" cy="4906979"/>
            <a:chOff x="1099025" y="992338"/>
            <a:chExt cx="7769470" cy="4906979"/>
          </a:xfrm>
        </p:grpSpPr>
        <p:pic>
          <p:nvPicPr>
            <p:cNvPr id="3076" name="Picture 4" descr="Bloom's and Fink's Taxonomies | Teaching Commons"/>
            <p:cNvPicPr>
              <a:picLocks noChangeAspect="1" noChangeArrowheads="1"/>
            </p:cNvPicPr>
            <p:nvPr/>
          </p:nvPicPr>
          <p:blipFill rotWithShape="1">
            <a:blip r:embed="rId2">
              <a:extLst>
                <a:ext uri="{28A0092B-C50C-407E-A947-70E740481C1C}">
                  <a14:useLocalDpi xmlns:a14="http://schemas.microsoft.com/office/drawing/2010/main" val="0"/>
                </a:ext>
              </a:extLst>
            </a:blip>
            <a:srcRect t="12340" r="39464" b="9161"/>
            <a:stretch/>
          </p:blipFill>
          <p:spPr bwMode="auto">
            <a:xfrm>
              <a:off x="1099025" y="1368725"/>
              <a:ext cx="6049920" cy="45305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70116">
              <a:off x="5653274" y="992338"/>
              <a:ext cx="3215221" cy="403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167502" y="1173644"/>
              <a:ext cx="777107" cy="145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7148944" y="4418005"/>
            <a:ext cx="4800885" cy="1015663"/>
          </a:xfrm>
          <a:prstGeom prst="rect">
            <a:avLst/>
          </a:prstGeom>
          <a:noFill/>
        </p:spPr>
        <p:txBody>
          <a:bodyPr wrap="square" rtlCol="0" anchor="t">
            <a:spAutoFit/>
          </a:bodyPr>
          <a:lstStyle/>
          <a:p>
            <a:pPr>
              <a:lnSpc>
                <a:spcPct val="100000"/>
              </a:lnSpc>
              <a:spcBef>
                <a:spcPts val="600"/>
              </a:spcBef>
            </a:pPr>
            <a:r>
              <a:rPr lang="en-GB" dirty="0">
                <a:solidFill>
                  <a:srgbClr val="17336F"/>
                </a:solidFill>
              </a:rPr>
              <a:t>Descriptive writing demonstrates your </a:t>
            </a:r>
            <a:r>
              <a:rPr lang="en-GB" dirty="0">
                <a:solidFill>
                  <a:srgbClr val="5CC0F2"/>
                </a:solidFill>
              </a:rPr>
              <a:t>understanding</a:t>
            </a:r>
            <a:r>
              <a:rPr lang="en-GB" dirty="0">
                <a:solidFill>
                  <a:srgbClr val="17336F"/>
                </a:solidFill>
              </a:rPr>
              <a:t> of a subject by showing that you are able to recap the main points.</a:t>
            </a:r>
          </a:p>
        </p:txBody>
      </p:sp>
      <p:sp>
        <p:nvSpPr>
          <p:cNvPr id="10" name="TextBox 9"/>
          <p:cNvSpPr txBox="1"/>
          <p:nvPr/>
        </p:nvSpPr>
        <p:spPr>
          <a:xfrm>
            <a:off x="5486400" y="1558828"/>
            <a:ext cx="6234545" cy="2277547"/>
          </a:xfrm>
          <a:prstGeom prst="rect">
            <a:avLst/>
          </a:prstGeom>
          <a:noFill/>
        </p:spPr>
        <p:txBody>
          <a:bodyPr wrap="square" rtlCol="0">
            <a:spAutoFit/>
          </a:bodyPr>
          <a:lstStyle/>
          <a:p>
            <a:r>
              <a:rPr lang="en-GB" dirty="0">
                <a:solidFill>
                  <a:srgbClr val="17336F"/>
                </a:solidFill>
              </a:rPr>
              <a:t>Critical writing demonstrates your ability to carry-out these higher-order critical skills by...</a:t>
            </a:r>
          </a:p>
          <a:p>
            <a:endParaRPr lang="en-GB" dirty="0">
              <a:solidFill>
                <a:srgbClr val="17336F"/>
              </a:solidFill>
            </a:endParaRPr>
          </a:p>
          <a:p>
            <a:pPr marL="342900" indent="-342900">
              <a:lnSpc>
                <a:spcPct val="130000"/>
              </a:lnSpc>
              <a:buFont typeface="Arial" pitchFamily="34" charset="0"/>
              <a:buChar char="•"/>
            </a:pPr>
            <a:r>
              <a:rPr lang="en-GB" dirty="0">
                <a:solidFill>
                  <a:srgbClr val="FF0000"/>
                </a:solidFill>
              </a:rPr>
              <a:t>Creating</a:t>
            </a:r>
            <a:r>
              <a:rPr lang="en-GB" dirty="0">
                <a:solidFill>
                  <a:srgbClr val="17336F"/>
                </a:solidFill>
              </a:rPr>
              <a:t> your own theoretical framework.</a:t>
            </a:r>
          </a:p>
          <a:p>
            <a:pPr marL="342900" indent="-342900">
              <a:lnSpc>
                <a:spcPct val="130000"/>
              </a:lnSpc>
              <a:buFont typeface="Arial" pitchFamily="34" charset="0"/>
              <a:buChar char="•"/>
            </a:pPr>
            <a:r>
              <a:rPr lang="en-GB" dirty="0">
                <a:solidFill>
                  <a:srgbClr val="FFC000"/>
                </a:solidFill>
              </a:rPr>
              <a:t>Evaluating </a:t>
            </a:r>
            <a:r>
              <a:rPr lang="en-GB" dirty="0">
                <a:solidFill>
                  <a:srgbClr val="17336F"/>
                </a:solidFill>
              </a:rPr>
              <a:t>other scholars’ work.</a:t>
            </a:r>
          </a:p>
          <a:p>
            <a:pPr marL="342900" indent="-342900">
              <a:lnSpc>
                <a:spcPct val="130000"/>
              </a:lnSpc>
              <a:buFont typeface="Arial" pitchFamily="34" charset="0"/>
              <a:buChar char="•"/>
            </a:pPr>
            <a:r>
              <a:rPr lang="en-GB" dirty="0">
                <a:solidFill>
                  <a:srgbClr val="00B050"/>
                </a:solidFill>
              </a:rPr>
              <a:t>Analysing</a:t>
            </a:r>
            <a:r>
              <a:rPr lang="en-GB" dirty="0">
                <a:solidFill>
                  <a:srgbClr val="17336F"/>
                </a:solidFill>
              </a:rPr>
              <a:t> their evidence or logic.</a:t>
            </a:r>
          </a:p>
          <a:p>
            <a:endParaRPr lang="en-GB" dirty="0">
              <a:solidFill>
                <a:srgbClr val="17336F"/>
              </a:solidFill>
            </a:endParaRPr>
          </a:p>
        </p:txBody>
      </p:sp>
    </p:spTree>
    <p:extLst>
      <p:ext uri="{BB962C8B-B14F-4D97-AF65-F5344CB8AC3E}">
        <p14:creationId xmlns:p14="http://schemas.microsoft.com/office/powerpoint/2010/main" val="3237635283"/>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881</TotalTime>
  <Words>950</Words>
  <Application>Microsoft Office PowerPoint</Application>
  <PresentationFormat>Widescreen</PresentationFormat>
  <Paragraphs>97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Adobe Caslon Pro Bold</vt:lpstr>
      <vt:lpstr>Arial</vt:lpstr>
      <vt:lpstr>Calibri</vt:lpstr>
      <vt:lpstr>Calibri Light</vt:lpstr>
      <vt:lpstr>Source Sans Pro</vt:lpstr>
      <vt:lpstr>Trade Gothic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Rosella DAlesio</cp:lastModifiedBy>
  <cp:revision>118</cp:revision>
  <dcterms:modified xsi:type="dcterms:W3CDTF">2023-08-11T14:31:14Z</dcterms:modified>
</cp:coreProperties>
</file>